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6"/>
  </p:notesMasterIdLst>
  <p:handoutMasterIdLst>
    <p:handoutMasterId r:id="rId7"/>
  </p:handoutMasterIdLst>
  <p:sldIdLst>
    <p:sldId id="410" r:id="rId2"/>
    <p:sldId id="423" r:id="rId3"/>
    <p:sldId id="422" r:id="rId4"/>
    <p:sldId id="424" r:id="rId5"/>
  </p:sldIdLst>
  <p:sldSz cx="9144000" cy="6858000" type="screen4x3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鄭羽岑" initials="鄭羽岑" lastIdx="1" clrIdx="0">
    <p:extLst>
      <p:ext uri="{19B8F6BF-5375-455C-9EA6-DF929625EA0E}">
        <p15:presenceInfo xmlns:p15="http://schemas.microsoft.com/office/powerpoint/2012/main" userId="鄭羽岑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DAD4"/>
    <a:srgbClr val="B4FEEC"/>
    <a:srgbClr val="00E3DE"/>
    <a:srgbClr val="00CC99"/>
    <a:srgbClr val="009999"/>
    <a:srgbClr val="0066CC"/>
    <a:srgbClr val="9966FF"/>
    <a:srgbClr val="A7A7FF"/>
    <a:srgbClr val="CC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7" autoAdjust="0"/>
  </p:normalViewPr>
  <p:slideViewPr>
    <p:cSldViewPr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664E01-8E90-4B96-A48A-2BAC968D30F1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CAE5C7F9-E668-415C-8A2D-DAE42E197482}">
      <dgm:prSet phldrT="[文字]" custT="1"/>
      <dgm:spPr/>
      <dgm:t>
        <a:bodyPr/>
        <a:lstStyle/>
        <a:p>
          <a:r>
            <a:rPr lang="zh-TW" altLang="en-US" sz="1600" b="1" dirty="0"/>
            <a:t>會計系實務實習</a:t>
          </a:r>
        </a:p>
      </dgm:t>
    </dgm:pt>
    <dgm:pt modelId="{1E0271D1-F09B-4FFB-B2A3-9C0316F82018}" type="parTrans" cxnId="{FD14CB4D-08DC-4F99-8AC6-6DB78AC6DA9D}">
      <dgm:prSet/>
      <dgm:spPr/>
      <dgm:t>
        <a:bodyPr/>
        <a:lstStyle/>
        <a:p>
          <a:endParaRPr lang="zh-TW" altLang="en-US"/>
        </a:p>
      </dgm:t>
    </dgm:pt>
    <dgm:pt modelId="{2492AC8A-A986-4DB1-9CEF-3E7C3CC83770}" type="sibTrans" cxnId="{FD14CB4D-08DC-4F99-8AC6-6DB78AC6DA9D}">
      <dgm:prSet/>
      <dgm:spPr/>
      <dgm:t>
        <a:bodyPr/>
        <a:lstStyle/>
        <a:p>
          <a:endParaRPr lang="zh-TW" altLang="en-US"/>
        </a:p>
      </dgm:t>
    </dgm:pt>
    <dgm:pt modelId="{4208BE76-5F59-426B-B042-8010F2AC66A3}">
      <dgm:prSet phldrT="[文字]" custT="1"/>
      <dgm:spPr/>
      <dgm:t>
        <a:bodyPr/>
        <a:lstStyle/>
        <a:p>
          <a:r>
            <a:rPr lang="en-US" altLang="zh-TW" sz="900" b="1" dirty="0"/>
            <a:t>Deloitte</a:t>
          </a:r>
          <a:endParaRPr lang="zh-TW" altLang="en-US" sz="900" b="1" dirty="0"/>
        </a:p>
      </dgm:t>
    </dgm:pt>
    <dgm:pt modelId="{95EBB8E9-0355-49C9-B5E2-58235CDB0D4E}" type="parTrans" cxnId="{12E69236-4BC0-4F9A-8238-80156A4D0A0B}">
      <dgm:prSet/>
      <dgm:spPr/>
      <dgm:t>
        <a:bodyPr/>
        <a:lstStyle/>
        <a:p>
          <a:endParaRPr lang="zh-TW" altLang="en-US"/>
        </a:p>
      </dgm:t>
    </dgm:pt>
    <dgm:pt modelId="{B12D4D84-59EB-4D56-90D5-FB3639D25B3E}" type="sibTrans" cxnId="{12E69236-4BC0-4F9A-8238-80156A4D0A0B}">
      <dgm:prSet/>
      <dgm:spPr/>
      <dgm:t>
        <a:bodyPr/>
        <a:lstStyle/>
        <a:p>
          <a:endParaRPr lang="zh-TW" altLang="en-US" sz="1800" b="1"/>
        </a:p>
      </dgm:t>
    </dgm:pt>
    <dgm:pt modelId="{3CA0B491-A75C-4EA0-9228-8D6AB7D27FD8}">
      <dgm:prSet phldrT="[文字]" custT="1"/>
      <dgm:spPr/>
      <dgm:t>
        <a:bodyPr/>
        <a:lstStyle/>
        <a:p>
          <a:r>
            <a:rPr lang="en-US" altLang="zh-TW" sz="1800" b="1" dirty="0"/>
            <a:t>EY</a:t>
          </a:r>
          <a:endParaRPr lang="zh-TW" altLang="en-US" sz="1800" b="1" dirty="0"/>
        </a:p>
      </dgm:t>
    </dgm:pt>
    <dgm:pt modelId="{6B098060-373D-4E56-8A8D-000F182B7F58}" type="parTrans" cxnId="{A44ECDF9-C8B5-4968-A67C-6B2FD1B1BEA4}">
      <dgm:prSet/>
      <dgm:spPr/>
      <dgm:t>
        <a:bodyPr/>
        <a:lstStyle/>
        <a:p>
          <a:endParaRPr lang="zh-TW" altLang="en-US"/>
        </a:p>
      </dgm:t>
    </dgm:pt>
    <dgm:pt modelId="{B4BDE990-1763-4D82-8924-19552D82C3C6}" type="sibTrans" cxnId="{A44ECDF9-C8B5-4968-A67C-6B2FD1B1BEA4}">
      <dgm:prSet/>
      <dgm:spPr/>
      <dgm:t>
        <a:bodyPr/>
        <a:lstStyle/>
        <a:p>
          <a:endParaRPr lang="zh-TW" altLang="en-US" sz="1800" b="1"/>
        </a:p>
      </dgm:t>
    </dgm:pt>
    <dgm:pt modelId="{CB967BA4-ACCC-40FE-B35F-44A2438B59A9}">
      <dgm:prSet phldrT="[文字]" custT="1"/>
      <dgm:spPr/>
      <dgm:t>
        <a:bodyPr/>
        <a:lstStyle/>
        <a:p>
          <a:r>
            <a:rPr lang="zh-TW" altLang="en-US" sz="1600" b="1" dirty="0"/>
            <a:t>公允</a:t>
          </a:r>
        </a:p>
      </dgm:t>
    </dgm:pt>
    <dgm:pt modelId="{16D6CF5D-2AF0-4ED0-BE33-4605977F7A80}" type="parTrans" cxnId="{232C6450-E6A8-4E8E-B4CB-19C570905309}">
      <dgm:prSet/>
      <dgm:spPr/>
      <dgm:t>
        <a:bodyPr/>
        <a:lstStyle/>
        <a:p>
          <a:endParaRPr lang="zh-TW" altLang="en-US"/>
        </a:p>
      </dgm:t>
    </dgm:pt>
    <dgm:pt modelId="{1353B4FB-B32D-4C1C-8BAF-87B6D2B164A9}" type="sibTrans" cxnId="{232C6450-E6A8-4E8E-B4CB-19C570905309}">
      <dgm:prSet/>
      <dgm:spPr/>
      <dgm:t>
        <a:bodyPr/>
        <a:lstStyle/>
        <a:p>
          <a:endParaRPr lang="zh-TW" altLang="en-US" sz="1800" b="1"/>
        </a:p>
      </dgm:t>
    </dgm:pt>
    <dgm:pt modelId="{BB9F8A45-3FE0-483A-924C-2D6BD298E262}">
      <dgm:prSet phldrT="[文字]" custT="1"/>
      <dgm:spPr/>
      <dgm:t>
        <a:bodyPr/>
        <a:lstStyle/>
        <a:p>
          <a:r>
            <a:rPr lang="zh-TW" altLang="en-US" sz="1600" b="1" dirty="0"/>
            <a:t>正風</a:t>
          </a:r>
        </a:p>
      </dgm:t>
    </dgm:pt>
    <dgm:pt modelId="{6D151F31-2510-4DCB-BE86-2039718FCE3C}" type="parTrans" cxnId="{6AA7DDB0-1021-4F77-976F-63DD9603798B}">
      <dgm:prSet/>
      <dgm:spPr/>
      <dgm:t>
        <a:bodyPr/>
        <a:lstStyle/>
        <a:p>
          <a:endParaRPr lang="zh-TW" altLang="en-US"/>
        </a:p>
      </dgm:t>
    </dgm:pt>
    <dgm:pt modelId="{B26E3266-C39E-4DC6-8272-5E368E0C7B93}" type="sibTrans" cxnId="{6AA7DDB0-1021-4F77-976F-63DD9603798B}">
      <dgm:prSet/>
      <dgm:spPr/>
      <dgm:t>
        <a:bodyPr/>
        <a:lstStyle/>
        <a:p>
          <a:endParaRPr lang="zh-TW" altLang="en-US" sz="1800" b="1"/>
        </a:p>
      </dgm:t>
    </dgm:pt>
    <dgm:pt modelId="{4E67EDDC-3A2D-4FF0-9293-3762BF7A2FC8}">
      <dgm:prSet phldrT="[文字]" phldr="1"/>
      <dgm:spPr/>
      <dgm:t>
        <a:bodyPr/>
        <a:lstStyle/>
        <a:p>
          <a:endParaRPr lang="zh-TW" altLang="en-US" sz="1800" b="1" dirty="0"/>
        </a:p>
      </dgm:t>
    </dgm:pt>
    <dgm:pt modelId="{FE607B9E-E646-4B1D-B240-D7EBDD88CEA6}" type="parTrans" cxnId="{1E1D5C86-3E6C-46CD-9B46-0ABB1C3DA0AC}">
      <dgm:prSet/>
      <dgm:spPr/>
      <dgm:t>
        <a:bodyPr/>
        <a:lstStyle/>
        <a:p>
          <a:endParaRPr lang="zh-TW" altLang="en-US"/>
        </a:p>
      </dgm:t>
    </dgm:pt>
    <dgm:pt modelId="{83FBAD4F-A42A-4E39-940B-2D8402AF4C5D}" type="sibTrans" cxnId="{1E1D5C86-3E6C-46CD-9B46-0ABB1C3DA0AC}">
      <dgm:prSet/>
      <dgm:spPr/>
      <dgm:t>
        <a:bodyPr/>
        <a:lstStyle/>
        <a:p>
          <a:endParaRPr lang="zh-TW" altLang="en-US"/>
        </a:p>
      </dgm:t>
    </dgm:pt>
    <dgm:pt modelId="{7D0DFD31-1823-45AE-9714-ED656E63F141}">
      <dgm:prSet phldrT="[文字]"/>
      <dgm:spPr/>
      <dgm:t>
        <a:bodyPr/>
        <a:lstStyle/>
        <a:p>
          <a:endParaRPr lang="zh-TW" altLang="en-US" sz="1800" b="1" dirty="0"/>
        </a:p>
      </dgm:t>
    </dgm:pt>
    <dgm:pt modelId="{02BEE647-9DFE-467D-AB8E-2D1794EC0AEA}" type="parTrans" cxnId="{089558EA-B6EF-45E0-86A3-6D10D0033F20}">
      <dgm:prSet/>
      <dgm:spPr/>
      <dgm:t>
        <a:bodyPr/>
        <a:lstStyle/>
        <a:p>
          <a:endParaRPr lang="zh-TW" altLang="en-US"/>
        </a:p>
      </dgm:t>
    </dgm:pt>
    <dgm:pt modelId="{D8123695-CF8F-48B9-9792-6AD535A70585}" type="sibTrans" cxnId="{089558EA-B6EF-45E0-86A3-6D10D0033F20}">
      <dgm:prSet/>
      <dgm:spPr/>
      <dgm:t>
        <a:bodyPr/>
        <a:lstStyle/>
        <a:p>
          <a:endParaRPr lang="zh-TW" altLang="en-US"/>
        </a:p>
      </dgm:t>
    </dgm:pt>
    <dgm:pt modelId="{C333D790-7629-422A-9EC2-D4EB9DC676AD}">
      <dgm:prSet phldrT="[文字]"/>
      <dgm:spPr/>
      <dgm:t>
        <a:bodyPr/>
        <a:lstStyle/>
        <a:p>
          <a:endParaRPr lang="zh-TW" altLang="en-US" sz="1800" b="1" dirty="0"/>
        </a:p>
      </dgm:t>
    </dgm:pt>
    <dgm:pt modelId="{BA207F44-D50B-4278-A0C1-F879F76C8225}" type="parTrans" cxnId="{58CA674C-F9FB-4C70-AFF7-8750A43030F4}">
      <dgm:prSet/>
      <dgm:spPr/>
      <dgm:t>
        <a:bodyPr/>
        <a:lstStyle/>
        <a:p>
          <a:endParaRPr lang="zh-TW" altLang="en-US"/>
        </a:p>
      </dgm:t>
    </dgm:pt>
    <dgm:pt modelId="{28F1AE78-8B5E-4828-988A-FBCBB5A6631C}" type="sibTrans" cxnId="{58CA674C-F9FB-4C70-AFF7-8750A43030F4}">
      <dgm:prSet/>
      <dgm:spPr/>
      <dgm:t>
        <a:bodyPr/>
        <a:lstStyle/>
        <a:p>
          <a:endParaRPr lang="zh-TW" altLang="en-US"/>
        </a:p>
      </dgm:t>
    </dgm:pt>
    <dgm:pt modelId="{CCB44253-5F1E-44F7-9337-B0D4B5F814C0}">
      <dgm:prSet phldrT="[文字]"/>
      <dgm:spPr/>
      <dgm:t>
        <a:bodyPr/>
        <a:lstStyle/>
        <a:p>
          <a:endParaRPr lang="zh-TW" altLang="en-US" sz="1800" b="1" dirty="0"/>
        </a:p>
      </dgm:t>
    </dgm:pt>
    <dgm:pt modelId="{09DD47D3-7818-445A-AD88-C78020F52050}" type="parTrans" cxnId="{FEB21671-FBAE-4B94-92D9-0B9224B1F15F}">
      <dgm:prSet/>
      <dgm:spPr/>
      <dgm:t>
        <a:bodyPr/>
        <a:lstStyle/>
        <a:p>
          <a:endParaRPr lang="zh-TW" altLang="en-US"/>
        </a:p>
      </dgm:t>
    </dgm:pt>
    <dgm:pt modelId="{96AF6684-D0ED-4800-82A0-1AE4B959229A}" type="sibTrans" cxnId="{FEB21671-FBAE-4B94-92D9-0B9224B1F15F}">
      <dgm:prSet/>
      <dgm:spPr/>
      <dgm:t>
        <a:bodyPr/>
        <a:lstStyle/>
        <a:p>
          <a:endParaRPr lang="zh-TW" altLang="en-US"/>
        </a:p>
      </dgm:t>
    </dgm:pt>
    <dgm:pt modelId="{916499B3-4EA9-4CF5-B123-33FC34B697DD}">
      <dgm:prSet phldrT="[文字]"/>
      <dgm:spPr/>
      <dgm:t>
        <a:bodyPr/>
        <a:lstStyle/>
        <a:p>
          <a:endParaRPr lang="zh-TW" altLang="en-US" sz="1800" b="1" dirty="0"/>
        </a:p>
      </dgm:t>
    </dgm:pt>
    <dgm:pt modelId="{929A558B-3ACC-409B-8C36-B3985238579F}" type="parTrans" cxnId="{7D408188-5763-406F-90D1-09F654781208}">
      <dgm:prSet/>
      <dgm:spPr/>
      <dgm:t>
        <a:bodyPr/>
        <a:lstStyle/>
        <a:p>
          <a:endParaRPr lang="zh-TW" altLang="en-US"/>
        </a:p>
      </dgm:t>
    </dgm:pt>
    <dgm:pt modelId="{CC77F8FA-6BED-4B47-B5F5-AFABEDBC2C7D}" type="sibTrans" cxnId="{7D408188-5763-406F-90D1-09F654781208}">
      <dgm:prSet/>
      <dgm:spPr/>
      <dgm:t>
        <a:bodyPr/>
        <a:lstStyle/>
        <a:p>
          <a:endParaRPr lang="zh-TW" altLang="en-US"/>
        </a:p>
      </dgm:t>
    </dgm:pt>
    <dgm:pt modelId="{5332033D-381E-4D2E-93DE-C380C85A10F3}">
      <dgm:prSet phldrT="[文字]"/>
      <dgm:spPr/>
      <dgm:t>
        <a:bodyPr/>
        <a:lstStyle/>
        <a:p>
          <a:endParaRPr lang="zh-TW" altLang="en-US" sz="1800" b="1" dirty="0"/>
        </a:p>
      </dgm:t>
    </dgm:pt>
    <dgm:pt modelId="{1908CE63-8FDB-4410-8265-1B10463250F5}" type="parTrans" cxnId="{16A5167F-8ABD-43D3-94B7-E956FBD3609C}">
      <dgm:prSet/>
      <dgm:spPr/>
      <dgm:t>
        <a:bodyPr/>
        <a:lstStyle/>
        <a:p>
          <a:endParaRPr lang="zh-TW" altLang="en-US"/>
        </a:p>
      </dgm:t>
    </dgm:pt>
    <dgm:pt modelId="{EEF8EF70-55DD-4818-93B2-35A757A8A146}" type="sibTrans" cxnId="{16A5167F-8ABD-43D3-94B7-E956FBD3609C}">
      <dgm:prSet/>
      <dgm:spPr/>
      <dgm:t>
        <a:bodyPr/>
        <a:lstStyle/>
        <a:p>
          <a:endParaRPr lang="zh-TW" altLang="en-US"/>
        </a:p>
      </dgm:t>
    </dgm:pt>
    <dgm:pt modelId="{C76551B1-C97B-4EFB-B8F0-F1012AB9DBB1}">
      <dgm:prSet phldrT="[文字]" custT="1"/>
      <dgm:spPr/>
      <dgm:t>
        <a:bodyPr/>
        <a:lstStyle/>
        <a:p>
          <a:r>
            <a:rPr lang="en-US" altLang="zh-TW" sz="1200" b="1" dirty="0"/>
            <a:t>KPMG</a:t>
          </a:r>
          <a:endParaRPr lang="zh-TW" altLang="en-US" sz="1200" b="1" dirty="0"/>
        </a:p>
      </dgm:t>
    </dgm:pt>
    <dgm:pt modelId="{55A5CA46-7D4B-45A7-A78E-1E835B910DE8}" type="parTrans" cxnId="{611DE143-3493-48B8-9FE8-CC279E23AD04}">
      <dgm:prSet/>
      <dgm:spPr/>
      <dgm:t>
        <a:bodyPr/>
        <a:lstStyle/>
        <a:p>
          <a:endParaRPr lang="zh-TW" altLang="en-US"/>
        </a:p>
      </dgm:t>
    </dgm:pt>
    <dgm:pt modelId="{37FDFF70-ACC6-49E7-9079-89EE2EC3614A}" type="sibTrans" cxnId="{611DE143-3493-48B8-9FE8-CC279E23AD04}">
      <dgm:prSet/>
      <dgm:spPr/>
      <dgm:t>
        <a:bodyPr/>
        <a:lstStyle/>
        <a:p>
          <a:endParaRPr lang="zh-TW" altLang="en-US" sz="1800" b="1"/>
        </a:p>
      </dgm:t>
    </dgm:pt>
    <dgm:pt modelId="{596BC6CC-415C-4B8D-B0B3-1BB0C4BB4EF9}">
      <dgm:prSet phldrT="[文字]" custT="1"/>
      <dgm:spPr/>
      <dgm:t>
        <a:bodyPr/>
        <a:lstStyle/>
        <a:p>
          <a:r>
            <a:rPr lang="zh-TW" altLang="en-US" sz="1600" b="1" dirty="0"/>
            <a:t>惠眾聯合</a:t>
          </a:r>
        </a:p>
      </dgm:t>
    </dgm:pt>
    <dgm:pt modelId="{60EDBBD2-25D6-4F95-BE52-ACF2F9FC39DE}" type="parTrans" cxnId="{F7AFC45F-7994-49F6-996F-6D3487620584}">
      <dgm:prSet/>
      <dgm:spPr/>
      <dgm:t>
        <a:bodyPr/>
        <a:lstStyle/>
        <a:p>
          <a:endParaRPr lang="zh-TW" altLang="en-US"/>
        </a:p>
      </dgm:t>
    </dgm:pt>
    <dgm:pt modelId="{094C4986-84CE-49BD-A298-ED64A50ED598}" type="sibTrans" cxnId="{F7AFC45F-7994-49F6-996F-6D3487620584}">
      <dgm:prSet/>
      <dgm:spPr/>
      <dgm:t>
        <a:bodyPr/>
        <a:lstStyle/>
        <a:p>
          <a:endParaRPr lang="zh-TW" altLang="en-US" sz="1800" b="1"/>
        </a:p>
      </dgm:t>
    </dgm:pt>
    <dgm:pt modelId="{B169967D-D5EC-4716-B8C6-9C4065B02F95}">
      <dgm:prSet phldrT="[文字]" custT="1"/>
      <dgm:spPr/>
      <dgm:t>
        <a:bodyPr/>
        <a:lstStyle/>
        <a:p>
          <a:r>
            <a:rPr lang="zh-TW" altLang="en-US" sz="1600" b="1" dirty="0"/>
            <a:t>永安</a:t>
          </a:r>
        </a:p>
      </dgm:t>
    </dgm:pt>
    <dgm:pt modelId="{BAF0ED66-4AF3-4A3E-A80C-BA9C81459CF1}" type="parTrans" cxnId="{3421A5A0-0F88-49D3-96C7-8616C7C95D4A}">
      <dgm:prSet/>
      <dgm:spPr/>
      <dgm:t>
        <a:bodyPr/>
        <a:lstStyle/>
        <a:p>
          <a:endParaRPr lang="zh-TW" altLang="en-US"/>
        </a:p>
      </dgm:t>
    </dgm:pt>
    <dgm:pt modelId="{1D61F378-617F-4A8D-BB69-E01506F25AA6}" type="sibTrans" cxnId="{3421A5A0-0F88-49D3-96C7-8616C7C95D4A}">
      <dgm:prSet/>
      <dgm:spPr/>
      <dgm:t>
        <a:bodyPr/>
        <a:lstStyle/>
        <a:p>
          <a:endParaRPr lang="zh-TW" altLang="en-US" sz="1800" b="1"/>
        </a:p>
      </dgm:t>
    </dgm:pt>
    <dgm:pt modelId="{4410BF18-EAA3-4CC0-AAC2-519A8745A068}">
      <dgm:prSet phldrT="[文字]" custT="1"/>
      <dgm:spPr/>
      <dgm:t>
        <a:bodyPr/>
        <a:lstStyle/>
        <a:p>
          <a:r>
            <a:rPr lang="zh-TW" altLang="en-US" sz="1600" b="1" dirty="0"/>
            <a:t>日正聯合</a:t>
          </a:r>
        </a:p>
      </dgm:t>
    </dgm:pt>
    <dgm:pt modelId="{671F4D1F-23CA-4F7C-B5C4-F494169522F8}" type="parTrans" cxnId="{5B6E3D28-0382-46CA-B3BF-6659F1942444}">
      <dgm:prSet/>
      <dgm:spPr/>
      <dgm:t>
        <a:bodyPr/>
        <a:lstStyle/>
        <a:p>
          <a:endParaRPr lang="zh-TW" altLang="en-US"/>
        </a:p>
      </dgm:t>
    </dgm:pt>
    <dgm:pt modelId="{7EAE016B-3CE6-4215-A025-242058F5A8BA}" type="sibTrans" cxnId="{5B6E3D28-0382-46CA-B3BF-6659F1942444}">
      <dgm:prSet/>
      <dgm:spPr/>
      <dgm:t>
        <a:bodyPr/>
        <a:lstStyle/>
        <a:p>
          <a:endParaRPr lang="zh-TW" altLang="en-US" sz="1800" b="1"/>
        </a:p>
      </dgm:t>
    </dgm:pt>
    <dgm:pt modelId="{5874974F-A8BE-4370-8015-235934C1CCC7}">
      <dgm:prSet phldrT="[文字]" custT="1"/>
      <dgm:spPr/>
      <dgm:t>
        <a:bodyPr/>
        <a:lstStyle/>
        <a:p>
          <a:r>
            <a:rPr lang="zh-TW" altLang="en-US" sz="1600" b="1" dirty="0"/>
            <a:t>冠恆联合</a:t>
          </a:r>
        </a:p>
      </dgm:t>
    </dgm:pt>
    <dgm:pt modelId="{6F3D9110-F96D-4540-A99B-7F9D8617D52A}" type="parTrans" cxnId="{CA0F1780-7A5F-4B20-86E8-18A713CCFBF6}">
      <dgm:prSet/>
      <dgm:spPr/>
      <dgm:t>
        <a:bodyPr/>
        <a:lstStyle/>
        <a:p>
          <a:endParaRPr lang="zh-TW" altLang="en-US"/>
        </a:p>
      </dgm:t>
    </dgm:pt>
    <dgm:pt modelId="{C9C79EFE-837F-4E3E-A591-D37FC029921C}" type="sibTrans" cxnId="{CA0F1780-7A5F-4B20-86E8-18A713CCFBF6}">
      <dgm:prSet/>
      <dgm:spPr/>
      <dgm:t>
        <a:bodyPr/>
        <a:lstStyle/>
        <a:p>
          <a:endParaRPr lang="zh-TW" altLang="en-US" sz="1800" b="1"/>
        </a:p>
      </dgm:t>
    </dgm:pt>
    <dgm:pt modelId="{AB84B7F0-A136-4488-8AE6-1C9487B54EF4}">
      <dgm:prSet phldrT="[文字]" custT="1"/>
      <dgm:spPr/>
      <dgm:t>
        <a:bodyPr/>
        <a:lstStyle/>
        <a:p>
          <a:r>
            <a:rPr lang="zh-TW" altLang="en-US" sz="1600" b="1" dirty="0"/>
            <a:t>誠品聯合</a:t>
          </a:r>
        </a:p>
      </dgm:t>
    </dgm:pt>
    <dgm:pt modelId="{0969DA3A-46B9-431D-B10E-CA48E3D331C7}" type="parTrans" cxnId="{DD4513A4-E457-44A0-98D2-5B6DBF053953}">
      <dgm:prSet/>
      <dgm:spPr/>
      <dgm:t>
        <a:bodyPr/>
        <a:lstStyle/>
        <a:p>
          <a:endParaRPr lang="zh-TW" altLang="en-US"/>
        </a:p>
      </dgm:t>
    </dgm:pt>
    <dgm:pt modelId="{C011B0CF-9E29-4AC4-86B5-D4C79832E1F4}" type="sibTrans" cxnId="{DD4513A4-E457-44A0-98D2-5B6DBF053953}">
      <dgm:prSet/>
      <dgm:spPr/>
      <dgm:t>
        <a:bodyPr/>
        <a:lstStyle/>
        <a:p>
          <a:endParaRPr lang="zh-TW" altLang="en-US" sz="1800" b="1"/>
        </a:p>
      </dgm:t>
    </dgm:pt>
    <dgm:pt modelId="{C7EEA3D6-E682-4A95-A19E-67E8839A4ED8}">
      <dgm:prSet phldrT="[文字]" custT="1"/>
      <dgm:spPr/>
      <dgm:t>
        <a:bodyPr/>
        <a:lstStyle/>
        <a:p>
          <a:r>
            <a:rPr lang="zh-TW" altLang="en-US" sz="1600" b="1" dirty="0"/>
            <a:t>立本聯合</a:t>
          </a:r>
        </a:p>
      </dgm:t>
    </dgm:pt>
    <dgm:pt modelId="{9DE4C0BB-1291-4EB9-8B2B-7955D222C59C}" type="parTrans" cxnId="{2600FE02-6D17-4B50-B79B-01367EA73F20}">
      <dgm:prSet/>
      <dgm:spPr/>
      <dgm:t>
        <a:bodyPr/>
        <a:lstStyle/>
        <a:p>
          <a:endParaRPr lang="zh-TW" altLang="en-US"/>
        </a:p>
      </dgm:t>
    </dgm:pt>
    <dgm:pt modelId="{B556BFE7-FE5C-49EF-8614-E60D127A01F3}" type="sibTrans" cxnId="{2600FE02-6D17-4B50-B79B-01367EA73F20}">
      <dgm:prSet/>
      <dgm:spPr/>
      <dgm:t>
        <a:bodyPr/>
        <a:lstStyle/>
        <a:p>
          <a:endParaRPr lang="zh-TW" altLang="en-US" sz="1800" b="1"/>
        </a:p>
      </dgm:t>
    </dgm:pt>
    <dgm:pt modelId="{BEF4FF4F-695D-41B5-8212-C8AE54A85AC5}">
      <dgm:prSet phldrT="[文字]" custT="1"/>
      <dgm:spPr/>
      <dgm:t>
        <a:bodyPr/>
        <a:lstStyle/>
        <a:p>
          <a:r>
            <a:rPr lang="zh-TW" altLang="en-US" sz="1800" b="1" dirty="0"/>
            <a:t>德</a:t>
          </a:r>
          <a:r>
            <a:rPr lang="zh-TW" altLang="en-US" sz="1600" b="1" dirty="0"/>
            <a:t>昌聯合</a:t>
          </a:r>
          <a:endParaRPr lang="zh-TW" altLang="en-US" sz="1800" b="1" dirty="0"/>
        </a:p>
      </dgm:t>
    </dgm:pt>
    <dgm:pt modelId="{6B859E52-56F3-4C05-940F-3EECD476DEE9}" type="parTrans" cxnId="{26807F17-E625-4BDC-908E-F733E74D3250}">
      <dgm:prSet/>
      <dgm:spPr/>
      <dgm:t>
        <a:bodyPr/>
        <a:lstStyle/>
        <a:p>
          <a:endParaRPr lang="zh-TW" altLang="en-US"/>
        </a:p>
      </dgm:t>
    </dgm:pt>
    <dgm:pt modelId="{A1A1D048-A015-408C-86F8-7C9F872945CD}" type="sibTrans" cxnId="{26807F17-E625-4BDC-908E-F733E74D3250}">
      <dgm:prSet/>
      <dgm:spPr/>
      <dgm:t>
        <a:bodyPr/>
        <a:lstStyle/>
        <a:p>
          <a:endParaRPr lang="zh-TW" altLang="en-US" sz="1800" b="1"/>
        </a:p>
      </dgm:t>
    </dgm:pt>
    <dgm:pt modelId="{23613C1D-7983-4911-97D0-EA3D368BD845}">
      <dgm:prSet phldrT="[文字]" custT="1"/>
      <dgm:spPr/>
      <dgm:t>
        <a:bodyPr/>
        <a:lstStyle/>
        <a:p>
          <a:r>
            <a:rPr lang="zh-TW" altLang="en-US" sz="1600" b="1" dirty="0"/>
            <a:t>廣信益群</a:t>
          </a:r>
        </a:p>
      </dgm:t>
    </dgm:pt>
    <dgm:pt modelId="{1C980AB7-6634-4763-9B2B-0BF176946483}" type="parTrans" cxnId="{AEE3075A-B8D4-49D1-898A-94C3C13DA937}">
      <dgm:prSet/>
      <dgm:spPr/>
      <dgm:t>
        <a:bodyPr/>
        <a:lstStyle/>
        <a:p>
          <a:endParaRPr lang="zh-TW" altLang="en-US"/>
        </a:p>
      </dgm:t>
    </dgm:pt>
    <dgm:pt modelId="{4F7E0FA5-CBDB-4181-AA34-99019C6512FB}" type="sibTrans" cxnId="{AEE3075A-B8D4-49D1-898A-94C3C13DA937}">
      <dgm:prSet/>
      <dgm:spPr/>
      <dgm:t>
        <a:bodyPr/>
        <a:lstStyle/>
        <a:p>
          <a:endParaRPr lang="zh-TW" altLang="en-US" sz="1800" b="1"/>
        </a:p>
      </dgm:t>
    </dgm:pt>
    <dgm:pt modelId="{24C5DE39-96DA-424C-A013-D45551E5F402}">
      <dgm:prSet phldrT="[文字]" custT="1"/>
      <dgm:spPr/>
      <dgm:t>
        <a:bodyPr/>
        <a:lstStyle/>
        <a:p>
          <a:r>
            <a:rPr lang="zh-TW" altLang="en-US" sz="1600" b="1" dirty="0"/>
            <a:t>建昇財稅</a:t>
          </a:r>
        </a:p>
      </dgm:t>
    </dgm:pt>
    <dgm:pt modelId="{9BDC11C5-B1B0-4812-BA35-FDC8C7CBF752}" type="parTrans" cxnId="{22CB5817-C618-48BA-8997-49DB3126FC20}">
      <dgm:prSet/>
      <dgm:spPr/>
      <dgm:t>
        <a:bodyPr/>
        <a:lstStyle/>
        <a:p>
          <a:endParaRPr lang="zh-TW" altLang="en-US"/>
        </a:p>
      </dgm:t>
    </dgm:pt>
    <dgm:pt modelId="{A4012E54-66CB-48B3-98F1-D02C827BDBB4}" type="sibTrans" cxnId="{22CB5817-C618-48BA-8997-49DB3126FC20}">
      <dgm:prSet/>
      <dgm:spPr/>
      <dgm:t>
        <a:bodyPr/>
        <a:lstStyle/>
        <a:p>
          <a:endParaRPr lang="zh-TW" altLang="en-US"/>
        </a:p>
      </dgm:t>
    </dgm:pt>
    <dgm:pt modelId="{489E8253-07F4-4A50-B17B-F35463744026}">
      <dgm:prSet phldrT="[文字]"/>
      <dgm:spPr/>
      <dgm:t>
        <a:bodyPr/>
        <a:lstStyle/>
        <a:p>
          <a:endParaRPr lang="zh-TW" altLang="en-US" sz="1800" b="1" dirty="0"/>
        </a:p>
      </dgm:t>
    </dgm:pt>
    <dgm:pt modelId="{F2B80D70-9AB2-4D75-8B38-4C545E6B33D0}" type="parTrans" cxnId="{8F471226-447C-4876-A06D-9A8215AAC8A9}">
      <dgm:prSet/>
      <dgm:spPr/>
      <dgm:t>
        <a:bodyPr/>
        <a:lstStyle/>
        <a:p>
          <a:endParaRPr lang="zh-TW" altLang="en-US"/>
        </a:p>
      </dgm:t>
    </dgm:pt>
    <dgm:pt modelId="{B9FB9B68-1B1C-4C06-9388-5E8887FC32F2}" type="sibTrans" cxnId="{8F471226-447C-4876-A06D-9A8215AAC8A9}">
      <dgm:prSet/>
      <dgm:spPr/>
      <dgm:t>
        <a:bodyPr/>
        <a:lstStyle/>
        <a:p>
          <a:endParaRPr lang="zh-TW" altLang="en-US"/>
        </a:p>
      </dgm:t>
    </dgm:pt>
    <dgm:pt modelId="{2F9FB9AD-4657-4EBB-8DE2-08F5A636C666}" type="pres">
      <dgm:prSet presAssocID="{A4664E01-8E90-4B96-A48A-2BAC968D30F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34CDD3A-DB1D-405B-B243-F296E51BF7F5}" type="pres">
      <dgm:prSet presAssocID="{CAE5C7F9-E668-415C-8A2D-DAE42E197482}" presName="centerShape" presStyleLbl="node0" presStyleIdx="0" presStyleCnt="1" custScaleX="213288" custScaleY="213286"/>
      <dgm:spPr/>
    </dgm:pt>
    <dgm:pt modelId="{DC822208-7C2A-4B80-97BD-8DCDEE3A9004}" type="pres">
      <dgm:prSet presAssocID="{4208BE76-5F59-426B-B042-8010F2AC66A3}" presName="node" presStyleLbl="node1" presStyleIdx="0" presStyleCnt="14">
        <dgm:presLayoutVars>
          <dgm:bulletEnabled val="1"/>
        </dgm:presLayoutVars>
      </dgm:prSet>
      <dgm:spPr/>
    </dgm:pt>
    <dgm:pt modelId="{8325883C-D21D-4D72-837E-15899E70FC94}" type="pres">
      <dgm:prSet presAssocID="{4208BE76-5F59-426B-B042-8010F2AC66A3}" presName="dummy" presStyleCnt="0"/>
      <dgm:spPr/>
    </dgm:pt>
    <dgm:pt modelId="{E909C5C9-8325-4C38-A18F-1D4B873FC495}" type="pres">
      <dgm:prSet presAssocID="{B12D4D84-59EB-4D56-90D5-FB3639D25B3E}" presName="sibTrans" presStyleLbl="sibTrans2D1" presStyleIdx="0" presStyleCnt="14"/>
      <dgm:spPr/>
    </dgm:pt>
    <dgm:pt modelId="{220828A0-D4C4-43B8-85D5-D52DC936F866}" type="pres">
      <dgm:prSet presAssocID="{3CA0B491-A75C-4EA0-9228-8D6AB7D27FD8}" presName="node" presStyleLbl="node1" presStyleIdx="1" presStyleCnt="14">
        <dgm:presLayoutVars>
          <dgm:bulletEnabled val="1"/>
        </dgm:presLayoutVars>
      </dgm:prSet>
      <dgm:spPr/>
    </dgm:pt>
    <dgm:pt modelId="{15B5CB32-7664-4573-9D56-3B5181A3D15A}" type="pres">
      <dgm:prSet presAssocID="{3CA0B491-A75C-4EA0-9228-8D6AB7D27FD8}" presName="dummy" presStyleCnt="0"/>
      <dgm:spPr/>
    </dgm:pt>
    <dgm:pt modelId="{7CDF1973-FFDF-4EB7-B606-BB63D8A5B819}" type="pres">
      <dgm:prSet presAssocID="{B4BDE990-1763-4D82-8924-19552D82C3C6}" presName="sibTrans" presStyleLbl="sibTrans2D1" presStyleIdx="1" presStyleCnt="14"/>
      <dgm:spPr/>
    </dgm:pt>
    <dgm:pt modelId="{59050449-3CE8-4DD5-A5BC-8EC9A22AD272}" type="pres">
      <dgm:prSet presAssocID="{CB967BA4-ACCC-40FE-B35F-44A2438B59A9}" presName="node" presStyleLbl="node1" presStyleIdx="2" presStyleCnt="14">
        <dgm:presLayoutVars>
          <dgm:bulletEnabled val="1"/>
        </dgm:presLayoutVars>
      </dgm:prSet>
      <dgm:spPr/>
    </dgm:pt>
    <dgm:pt modelId="{CF3D6F01-69F6-4FE0-B28E-6041A1F1CEDD}" type="pres">
      <dgm:prSet presAssocID="{CB967BA4-ACCC-40FE-B35F-44A2438B59A9}" presName="dummy" presStyleCnt="0"/>
      <dgm:spPr/>
    </dgm:pt>
    <dgm:pt modelId="{A7A32DCA-0F66-4A43-9B14-337116467915}" type="pres">
      <dgm:prSet presAssocID="{1353B4FB-B32D-4C1C-8BAF-87B6D2B164A9}" presName="sibTrans" presStyleLbl="sibTrans2D1" presStyleIdx="2" presStyleCnt="14"/>
      <dgm:spPr/>
    </dgm:pt>
    <dgm:pt modelId="{5CB757D9-6EBC-4C51-92BC-2048AF39B72A}" type="pres">
      <dgm:prSet presAssocID="{BB9F8A45-3FE0-483A-924C-2D6BD298E262}" presName="node" presStyleLbl="node1" presStyleIdx="3" presStyleCnt="14">
        <dgm:presLayoutVars>
          <dgm:bulletEnabled val="1"/>
        </dgm:presLayoutVars>
      </dgm:prSet>
      <dgm:spPr/>
    </dgm:pt>
    <dgm:pt modelId="{56D56B41-8D97-493B-867D-FEB207CCD25E}" type="pres">
      <dgm:prSet presAssocID="{BB9F8A45-3FE0-483A-924C-2D6BD298E262}" presName="dummy" presStyleCnt="0"/>
      <dgm:spPr/>
    </dgm:pt>
    <dgm:pt modelId="{E8AE5C9E-2F0F-42E2-9C55-1BA25E33B712}" type="pres">
      <dgm:prSet presAssocID="{B26E3266-C39E-4DC6-8272-5E368E0C7B93}" presName="sibTrans" presStyleLbl="sibTrans2D1" presStyleIdx="3" presStyleCnt="14"/>
      <dgm:spPr/>
    </dgm:pt>
    <dgm:pt modelId="{491B8B76-6DCD-4E23-8EA6-B2BC1BBA6ED1}" type="pres">
      <dgm:prSet presAssocID="{596BC6CC-415C-4B8D-B0B3-1BB0C4BB4EF9}" presName="node" presStyleLbl="node1" presStyleIdx="4" presStyleCnt="14">
        <dgm:presLayoutVars>
          <dgm:bulletEnabled val="1"/>
        </dgm:presLayoutVars>
      </dgm:prSet>
      <dgm:spPr/>
    </dgm:pt>
    <dgm:pt modelId="{FC2BE26D-0BB0-43A0-8B47-21DC1C7D4B13}" type="pres">
      <dgm:prSet presAssocID="{596BC6CC-415C-4B8D-B0B3-1BB0C4BB4EF9}" presName="dummy" presStyleCnt="0"/>
      <dgm:spPr/>
    </dgm:pt>
    <dgm:pt modelId="{FF6276FC-7337-4D37-8488-24EB1680B329}" type="pres">
      <dgm:prSet presAssocID="{094C4986-84CE-49BD-A298-ED64A50ED598}" presName="sibTrans" presStyleLbl="sibTrans2D1" presStyleIdx="4" presStyleCnt="14"/>
      <dgm:spPr/>
    </dgm:pt>
    <dgm:pt modelId="{8CC36546-F29A-4C56-A22F-D96F782612A5}" type="pres">
      <dgm:prSet presAssocID="{C76551B1-C97B-4EFB-B8F0-F1012AB9DBB1}" presName="node" presStyleLbl="node1" presStyleIdx="5" presStyleCnt="14">
        <dgm:presLayoutVars>
          <dgm:bulletEnabled val="1"/>
        </dgm:presLayoutVars>
      </dgm:prSet>
      <dgm:spPr/>
    </dgm:pt>
    <dgm:pt modelId="{B3E395F5-AF7C-4D1D-BED6-4681506418CD}" type="pres">
      <dgm:prSet presAssocID="{C76551B1-C97B-4EFB-B8F0-F1012AB9DBB1}" presName="dummy" presStyleCnt="0"/>
      <dgm:spPr/>
    </dgm:pt>
    <dgm:pt modelId="{877DC2C2-D2CB-4E5D-AA1F-5EEBA1BE2B54}" type="pres">
      <dgm:prSet presAssocID="{37FDFF70-ACC6-49E7-9079-89EE2EC3614A}" presName="sibTrans" presStyleLbl="sibTrans2D1" presStyleIdx="5" presStyleCnt="14"/>
      <dgm:spPr/>
    </dgm:pt>
    <dgm:pt modelId="{DB94D10C-B7BD-42BB-9BA7-E3F3439AA3FD}" type="pres">
      <dgm:prSet presAssocID="{B169967D-D5EC-4716-B8C6-9C4065B02F95}" presName="node" presStyleLbl="node1" presStyleIdx="6" presStyleCnt="14">
        <dgm:presLayoutVars>
          <dgm:bulletEnabled val="1"/>
        </dgm:presLayoutVars>
      </dgm:prSet>
      <dgm:spPr/>
    </dgm:pt>
    <dgm:pt modelId="{E501E072-160C-4F9E-B87A-3A151DA169E5}" type="pres">
      <dgm:prSet presAssocID="{B169967D-D5EC-4716-B8C6-9C4065B02F95}" presName="dummy" presStyleCnt="0"/>
      <dgm:spPr/>
    </dgm:pt>
    <dgm:pt modelId="{96028D98-2B4B-4C37-B531-176B92371393}" type="pres">
      <dgm:prSet presAssocID="{1D61F378-617F-4A8D-BB69-E01506F25AA6}" presName="sibTrans" presStyleLbl="sibTrans2D1" presStyleIdx="6" presStyleCnt="14"/>
      <dgm:spPr/>
    </dgm:pt>
    <dgm:pt modelId="{2446CCBF-8937-4BC0-8C71-0DE28F56CCA2}" type="pres">
      <dgm:prSet presAssocID="{4410BF18-EAA3-4CC0-AAC2-519A8745A068}" presName="node" presStyleLbl="node1" presStyleIdx="7" presStyleCnt="14">
        <dgm:presLayoutVars>
          <dgm:bulletEnabled val="1"/>
        </dgm:presLayoutVars>
      </dgm:prSet>
      <dgm:spPr/>
    </dgm:pt>
    <dgm:pt modelId="{7F3CAEB6-2BF4-4B32-A3AC-62418EE18B44}" type="pres">
      <dgm:prSet presAssocID="{4410BF18-EAA3-4CC0-AAC2-519A8745A068}" presName="dummy" presStyleCnt="0"/>
      <dgm:spPr/>
    </dgm:pt>
    <dgm:pt modelId="{AB1206C6-3CB8-46AD-9631-2697BAF01EC6}" type="pres">
      <dgm:prSet presAssocID="{7EAE016B-3CE6-4215-A025-242058F5A8BA}" presName="sibTrans" presStyleLbl="sibTrans2D1" presStyleIdx="7" presStyleCnt="14"/>
      <dgm:spPr/>
    </dgm:pt>
    <dgm:pt modelId="{B5522707-3208-4C1A-A650-AE07BCD5E647}" type="pres">
      <dgm:prSet presAssocID="{5874974F-A8BE-4370-8015-235934C1CCC7}" presName="node" presStyleLbl="node1" presStyleIdx="8" presStyleCnt="14">
        <dgm:presLayoutVars>
          <dgm:bulletEnabled val="1"/>
        </dgm:presLayoutVars>
      </dgm:prSet>
      <dgm:spPr/>
    </dgm:pt>
    <dgm:pt modelId="{54B927D1-DEEF-4E92-BEF9-A0A037F05466}" type="pres">
      <dgm:prSet presAssocID="{5874974F-A8BE-4370-8015-235934C1CCC7}" presName="dummy" presStyleCnt="0"/>
      <dgm:spPr/>
    </dgm:pt>
    <dgm:pt modelId="{01DD86FD-71A8-40A7-B74D-C9358CF7BDA8}" type="pres">
      <dgm:prSet presAssocID="{C9C79EFE-837F-4E3E-A591-D37FC029921C}" presName="sibTrans" presStyleLbl="sibTrans2D1" presStyleIdx="8" presStyleCnt="14"/>
      <dgm:spPr/>
    </dgm:pt>
    <dgm:pt modelId="{50B05DDE-38A3-4CF1-A829-3900FC661216}" type="pres">
      <dgm:prSet presAssocID="{AB84B7F0-A136-4488-8AE6-1C9487B54EF4}" presName="node" presStyleLbl="node1" presStyleIdx="9" presStyleCnt="14">
        <dgm:presLayoutVars>
          <dgm:bulletEnabled val="1"/>
        </dgm:presLayoutVars>
      </dgm:prSet>
      <dgm:spPr/>
    </dgm:pt>
    <dgm:pt modelId="{8DFE0949-4BB7-4DB7-8EA5-62359649C9E4}" type="pres">
      <dgm:prSet presAssocID="{AB84B7F0-A136-4488-8AE6-1C9487B54EF4}" presName="dummy" presStyleCnt="0"/>
      <dgm:spPr/>
    </dgm:pt>
    <dgm:pt modelId="{984799B0-C5DD-41BE-A86E-2FAA5DBD194E}" type="pres">
      <dgm:prSet presAssocID="{C011B0CF-9E29-4AC4-86B5-D4C79832E1F4}" presName="sibTrans" presStyleLbl="sibTrans2D1" presStyleIdx="9" presStyleCnt="14"/>
      <dgm:spPr/>
    </dgm:pt>
    <dgm:pt modelId="{5CC8E494-62C2-4DCD-8DB2-68D25E3C937C}" type="pres">
      <dgm:prSet presAssocID="{C7EEA3D6-E682-4A95-A19E-67E8839A4ED8}" presName="node" presStyleLbl="node1" presStyleIdx="10" presStyleCnt="14">
        <dgm:presLayoutVars>
          <dgm:bulletEnabled val="1"/>
        </dgm:presLayoutVars>
      </dgm:prSet>
      <dgm:spPr/>
    </dgm:pt>
    <dgm:pt modelId="{34453BCA-855F-4CD5-A1B2-0EE5A5064FFA}" type="pres">
      <dgm:prSet presAssocID="{C7EEA3D6-E682-4A95-A19E-67E8839A4ED8}" presName="dummy" presStyleCnt="0"/>
      <dgm:spPr/>
    </dgm:pt>
    <dgm:pt modelId="{9931192C-C4DD-4B9B-9450-2E278EB7BF36}" type="pres">
      <dgm:prSet presAssocID="{B556BFE7-FE5C-49EF-8614-E60D127A01F3}" presName="sibTrans" presStyleLbl="sibTrans2D1" presStyleIdx="10" presStyleCnt="14"/>
      <dgm:spPr/>
    </dgm:pt>
    <dgm:pt modelId="{24B02293-82B4-4ACC-935C-F15EE6708CAE}" type="pres">
      <dgm:prSet presAssocID="{BEF4FF4F-695D-41B5-8212-C8AE54A85AC5}" presName="node" presStyleLbl="node1" presStyleIdx="11" presStyleCnt="14">
        <dgm:presLayoutVars>
          <dgm:bulletEnabled val="1"/>
        </dgm:presLayoutVars>
      </dgm:prSet>
      <dgm:spPr/>
    </dgm:pt>
    <dgm:pt modelId="{DE424A0B-784B-473E-995C-A644F584A64D}" type="pres">
      <dgm:prSet presAssocID="{BEF4FF4F-695D-41B5-8212-C8AE54A85AC5}" presName="dummy" presStyleCnt="0"/>
      <dgm:spPr/>
    </dgm:pt>
    <dgm:pt modelId="{5037B191-C8F4-404B-981D-BD3679202C99}" type="pres">
      <dgm:prSet presAssocID="{A1A1D048-A015-408C-86F8-7C9F872945CD}" presName="sibTrans" presStyleLbl="sibTrans2D1" presStyleIdx="11" presStyleCnt="14"/>
      <dgm:spPr/>
    </dgm:pt>
    <dgm:pt modelId="{740C4E4F-8525-4244-9A2B-A882923E1560}" type="pres">
      <dgm:prSet presAssocID="{23613C1D-7983-4911-97D0-EA3D368BD845}" presName="node" presStyleLbl="node1" presStyleIdx="12" presStyleCnt="14">
        <dgm:presLayoutVars>
          <dgm:bulletEnabled val="1"/>
        </dgm:presLayoutVars>
      </dgm:prSet>
      <dgm:spPr/>
    </dgm:pt>
    <dgm:pt modelId="{8A0D2A36-BFB3-4277-966B-2FC6244D18B6}" type="pres">
      <dgm:prSet presAssocID="{23613C1D-7983-4911-97D0-EA3D368BD845}" presName="dummy" presStyleCnt="0"/>
      <dgm:spPr/>
    </dgm:pt>
    <dgm:pt modelId="{C1F33194-E0C8-41D0-AC26-C5A54796AD8A}" type="pres">
      <dgm:prSet presAssocID="{4F7E0FA5-CBDB-4181-AA34-99019C6512FB}" presName="sibTrans" presStyleLbl="sibTrans2D1" presStyleIdx="12" presStyleCnt="14"/>
      <dgm:spPr/>
    </dgm:pt>
    <dgm:pt modelId="{687D81A5-2F46-46D4-8014-59DE9054AE53}" type="pres">
      <dgm:prSet presAssocID="{24C5DE39-96DA-424C-A013-D45551E5F402}" presName="node" presStyleLbl="node1" presStyleIdx="13" presStyleCnt="14">
        <dgm:presLayoutVars>
          <dgm:bulletEnabled val="1"/>
        </dgm:presLayoutVars>
      </dgm:prSet>
      <dgm:spPr/>
    </dgm:pt>
    <dgm:pt modelId="{82BC125A-19D5-486D-8B27-E30FCACDECC4}" type="pres">
      <dgm:prSet presAssocID="{24C5DE39-96DA-424C-A013-D45551E5F402}" presName="dummy" presStyleCnt="0"/>
      <dgm:spPr/>
    </dgm:pt>
    <dgm:pt modelId="{5A092D8F-5A40-4AA2-852D-51D631054E70}" type="pres">
      <dgm:prSet presAssocID="{A4012E54-66CB-48B3-98F1-D02C827BDBB4}" presName="sibTrans" presStyleLbl="sibTrans2D1" presStyleIdx="13" presStyleCnt="14"/>
      <dgm:spPr/>
    </dgm:pt>
  </dgm:ptLst>
  <dgm:cxnLst>
    <dgm:cxn modelId="{2600FE02-6D17-4B50-B79B-01367EA73F20}" srcId="{CAE5C7F9-E668-415C-8A2D-DAE42E197482}" destId="{C7EEA3D6-E682-4A95-A19E-67E8839A4ED8}" srcOrd="10" destOrd="0" parTransId="{9DE4C0BB-1291-4EB9-8B2B-7955D222C59C}" sibTransId="{B556BFE7-FE5C-49EF-8614-E60D127A01F3}"/>
    <dgm:cxn modelId="{1686210B-6E97-4CCD-A23F-84879F059AA0}" type="presOf" srcId="{BB9F8A45-3FE0-483A-924C-2D6BD298E262}" destId="{5CB757D9-6EBC-4C51-92BC-2048AF39B72A}" srcOrd="0" destOrd="0" presId="urn:microsoft.com/office/officeart/2005/8/layout/radial6"/>
    <dgm:cxn modelId="{815FBC0F-1BF9-4D48-8541-3E66C39A0FAD}" type="presOf" srcId="{24C5DE39-96DA-424C-A013-D45551E5F402}" destId="{687D81A5-2F46-46D4-8014-59DE9054AE53}" srcOrd="0" destOrd="0" presId="urn:microsoft.com/office/officeart/2005/8/layout/radial6"/>
    <dgm:cxn modelId="{22CB5817-C618-48BA-8997-49DB3126FC20}" srcId="{CAE5C7F9-E668-415C-8A2D-DAE42E197482}" destId="{24C5DE39-96DA-424C-A013-D45551E5F402}" srcOrd="13" destOrd="0" parTransId="{9BDC11C5-B1B0-4812-BA35-FDC8C7CBF752}" sibTransId="{A4012E54-66CB-48B3-98F1-D02C827BDBB4}"/>
    <dgm:cxn modelId="{26807F17-E625-4BDC-908E-F733E74D3250}" srcId="{CAE5C7F9-E668-415C-8A2D-DAE42E197482}" destId="{BEF4FF4F-695D-41B5-8212-C8AE54A85AC5}" srcOrd="11" destOrd="0" parTransId="{6B859E52-56F3-4C05-940F-3EECD476DEE9}" sibTransId="{A1A1D048-A015-408C-86F8-7C9F872945CD}"/>
    <dgm:cxn modelId="{9B6E0C1F-8E67-48C9-9A2F-2498F9D0E255}" type="presOf" srcId="{A1A1D048-A015-408C-86F8-7C9F872945CD}" destId="{5037B191-C8F4-404B-981D-BD3679202C99}" srcOrd="0" destOrd="0" presId="urn:microsoft.com/office/officeart/2005/8/layout/radial6"/>
    <dgm:cxn modelId="{A4710820-7FD7-4616-8FED-0788DEBD20E9}" type="presOf" srcId="{C011B0CF-9E29-4AC4-86B5-D4C79832E1F4}" destId="{984799B0-C5DD-41BE-A86E-2FAA5DBD194E}" srcOrd="0" destOrd="0" presId="urn:microsoft.com/office/officeart/2005/8/layout/radial6"/>
    <dgm:cxn modelId="{F7E2A822-FC0A-4020-88D6-0C6342CB1F62}" type="presOf" srcId="{C7EEA3D6-E682-4A95-A19E-67E8839A4ED8}" destId="{5CC8E494-62C2-4DCD-8DB2-68D25E3C937C}" srcOrd="0" destOrd="0" presId="urn:microsoft.com/office/officeart/2005/8/layout/radial6"/>
    <dgm:cxn modelId="{43807B23-A34D-4B27-B367-046E4E63E1EC}" type="presOf" srcId="{A4012E54-66CB-48B3-98F1-D02C827BDBB4}" destId="{5A092D8F-5A40-4AA2-852D-51D631054E70}" srcOrd="0" destOrd="0" presId="urn:microsoft.com/office/officeart/2005/8/layout/radial6"/>
    <dgm:cxn modelId="{8F471226-447C-4876-A06D-9A8215AAC8A9}" srcId="{A4664E01-8E90-4B96-A48A-2BAC968D30F1}" destId="{489E8253-07F4-4A50-B17B-F35463744026}" srcOrd="1" destOrd="0" parTransId="{F2B80D70-9AB2-4D75-8B38-4C545E6B33D0}" sibTransId="{B9FB9B68-1B1C-4C06-9388-5E8887FC32F2}"/>
    <dgm:cxn modelId="{5B6E3D28-0382-46CA-B3BF-6659F1942444}" srcId="{CAE5C7F9-E668-415C-8A2D-DAE42E197482}" destId="{4410BF18-EAA3-4CC0-AAC2-519A8745A068}" srcOrd="7" destOrd="0" parTransId="{671F4D1F-23CA-4F7C-B5C4-F494169522F8}" sibTransId="{7EAE016B-3CE6-4215-A025-242058F5A8BA}"/>
    <dgm:cxn modelId="{2656E129-05E0-4F0B-890B-595C69C89F40}" type="presOf" srcId="{1353B4FB-B32D-4C1C-8BAF-87B6D2B164A9}" destId="{A7A32DCA-0F66-4A43-9B14-337116467915}" srcOrd="0" destOrd="0" presId="urn:microsoft.com/office/officeart/2005/8/layout/radial6"/>
    <dgm:cxn modelId="{12E69236-4BC0-4F9A-8238-80156A4D0A0B}" srcId="{CAE5C7F9-E668-415C-8A2D-DAE42E197482}" destId="{4208BE76-5F59-426B-B042-8010F2AC66A3}" srcOrd="0" destOrd="0" parTransId="{95EBB8E9-0355-49C9-B5E2-58235CDB0D4E}" sibTransId="{B12D4D84-59EB-4D56-90D5-FB3639D25B3E}"/>
    <dgm:cxn modelId="{F7AFC45F-7994-49F6-996F-6D3487620584}" srcId="{CAE5C7F9-E668-415C-8A2D-DAE42E197482}" destId="{596BC6CC-415C-4B8D-B0B3-1BB0C4BB4EF9}" srcOrd="4" destOrd="0" parTransId="{60EDBBD2-25D6-4F95-BE52-ACF2F9FC39DE}" sibTransId="{094C4986-84CE-49BD-A298-ED64A50ED598}"/>
    <dgm:cxn modelId="{5E56E15F-079A-4E76-A0D5-C4DCEBF40924}" type="presOf" srcId="{5874974F-A8BE-4370-8015-235934C1CCC7}" destId="{B5522707-3208-4C1A-A650-AE07BCD5E647}" srcOrd="0" destOrd="0" presId="urn:microsoft.com/office/officeart/2005/8/layout/radial6"/>
    <dgm:cxn modelId="{611DE143-3493-48B8-9FE8-CC279E23AD04}" srcId="{CAE5C7F9-E668-415C-8A2D-DAE42E197482}" destId="{C76551B1-C97B-4EFB-B8F0-F1012AB9DBB1}" srcOrd="5" destOrd="0" parTransId="{55A5CA46-7D4B-45A7-A78E-1E835B910DE8}" sibTransId="{37FDFF70-ACC6-49E7-9079-89EE2EC3614A}"/>
    <dgm:cxn modelId="{2DCFC547-B919-4788-A33F-18C118F839C4}" type="presOf" srcId="{B26E3266-C39E-4DC6-8272-5E368E0C7B93}" destId="{E8AE5C9E-2F0F-42E2-9C55-1BA25E33B712}" srcOrd="0" destOrd="0" presId="urn:microsoft.com/office/officeart/2005/8/layout/radial6"/>
    <dgm:cxn modelId="{9997E267-F21D-417B-B1ED-B564F85585E0}" type="presOf" srcId="{B556BFE7-FE5C-49EF-8614-E60D127A01F3}" destId="{9931192C-C4DD-4B9B-9450-2E278EB7BF36}" srcOrd="0" destOrd="0" presId="urn:microsoft.com/office/officeart/2005/8/layout/radial6"/>
    <dgm:cxn modelId="{58CA674C-F9FB-4C70-AFF7-8750A43030F4}" srcId="{A4664E01-8E90-4B96-A48A-2BAC968D30F1}" destId="{C333D790-7629-422A-9EC2-D4EB9DC676AD}" srcOrd="3" destOrd="0" parTransId="{BA207F44-D50B-4278-A0C1-F879F76C8225}" sibTransId="{28F1AE78-8B5E-4828-988A-FBCBB5A6631C}"/>
    <dgm:cxn modelId="{FD14CB4D-08DC-4F99-8AC6-6DB78AC6DA9D}" srcId="{A4664E01-8E90-4B96-A48A-2BAC968D30F1}" destId="{CAE5C7F9-E668-415C-8A2D-DAE42E197482}" srcOrd="0" destOrd="0" parTransId="{1E0271D1-F09B-4FFB-B2A3-9C0316F82018}" sibTransId="{2492AC8A-A986-4DB1-9CEF-3E7C3CC83770}"/>
    <dgm:cxn modelId="{F737C96E-871C-4132-B953-D6D63710B5F3}" type="presOf" srcId="{094C4986-84CE-49BD-A298-ED64A50ED598}" destId="{FF6276FC-7337-4D37-8488-24EB1680B329}" srcOrd="0" destOrd="0" presId="urn:microsoft.com/office/officeart/2005/8/layout/radial6"/>
    <dgm:cxn modelId="{232C6450-E6A8-4E8E-B4CB-19C570905309}" srcId="{CAE5C7F9-E668-415C-8A2D-DAE42E197482}" destId="{CB967BA4-ACCC-40FE-B35F-44A2438B59A9}" srcOrd="2" destOrd="0" parTransId="{16D6CF5D-2AF0-4ED0-BE33-4605977F7A80}" sibTransId="{1353B4FB-B32D-4C1C-8BAF-87B6D2B164A9}"/>
    <dgm:cxn modelId="{FEB21671-FBAE-4B94-92D9-0B9224B1F15F}" srcId="{A4664E01-8E90-4B96-A48A-2BAC968D30F1}" destId="{CCB44253-5F1E-44F7-9337-B0D4B5F814C0}" srcOrd="4" destOrd="0" parTransId="{09DD47D3-7818-445A-AD88-C78020F52050}" sibTransId="{96AF6684-D0ED-4800-82A0-1AE4B959229A}"/>
    <dgm:cxn modelId="{EEE06F52-73E8-4704-AC2D-BF2C2A1564D3}" type="presOf" srcId="{C76551B1-C97B-4EFB-B8F0-F1012AB9DBB1}" destId="{8CC36546-F29A-4C56-A22F-D96F782612A5}" srcOrd="0" destOrd="0" presId="urn:microsoft.com/office/officeart/2005/8/layout/radial6"/>
    <dgm:cxn modelId="{C0738472-1ED2-4AF9-9BE5-E3145764C1BF}" type="presOf" srcId="{4410BF18-EAA3-4CC0-AAC2-519A8745A068}" destId="{2446CCBF-8937-4BC0-8C71-0DE28F56CCA2}" srcOrd="0" destOrd="0" presId="urn:microsoft.com/office/officeart/2005/8/layout/radial6"/>
    <dgm:cxn modelId="{BA5D4B76-9165-44EB-8E86-FE7D905BCB4D}" type="presOf" srcId="{B169967D-D5EC-4716-B8C6-9C4065B02F95}" destId="{DB94D10C-B7BD-42BB-9BA7-E3F3439AA3FD}" srcOrd="0" destOrd="0" presId="urn:microsoft.com/office/officeart/2005/8/layout/radial6"/>
    <dgm:cxn modelId="{AEE3075A-B8D4-49D1-898A-94C3C13DA937}" srcId="{CAE5C7F9-E668-415C-8A2D-DAE42E197482}" destId="{23613C1D-7983-4911-97D0-EA3D368BD845}" srcOrd="12" destOrd="0" parTransId="{1C980AB7-6634-4763-9B2B-0BF176946483}" sibTransId="{4F7E0FA5-CBDB-4181-AA34-99019C6512FB}"/>
    <dgm:cxn modelId="{BFFCF37D-7C83-49CC-8836-1FAA9A2A3F10}" type="presOf" srcId="{A4664E01-8E90-4B96-A48A-2BAC968D30F1}" destId="{2F9FB9AD-4657-4EBB-8DE2-08F5A636C666}" srcOrd="0" destOrd="0" presId="urn:microsoft.com/office/officeart/2005/8/layout/radial6"/>
    <dgm:cxn modelId="{16A5167F-8ABD-43D3-94B7-E956FBD3609C}" srcId="{A4664E01-8E90-4B96-A48A-2BAC968D30F1}" destId="{5332033D-381E-4D2E-93DE-C380C85A10F3}" srcOrd="6" destOrd="0" parTransId="{1908CE63-8FDB-4410-8265-1B10463250F5}" sibTransId="{EEF8EF70-55DD-4818-93B2-35A757A8A146}"/>
    <dgm:cxn modelId="{CA0F1780-7A5F-4B20-86E8-18A713CCFBF6}" srcId="{CAE5C7F9-E668-415C-8A2D-DAE42E197482}" destId="{5874974F-A8BE-4370-8015-235934C1CCC7}" srcOrd="8" destOrd="0" parTransId="{6F3D9110-F96D-4540-A99B-7F9D8617D52A}" sibTransId="{C9C79EFE-837F-4E3E-A591-D37FC029921C}"/>
    <dgm:cxn modelId="{1E1D5C86-3E6C-46CD-9B46-0ABB1C3DA0AC}" srcId="{A4664E01-8E90-4B96-A48A-2BAC968D30F1}" destId="{4E67EDDC-3A2D-4FF0-9293-3762BF7A2FC8}" srcOrd="2" destOrd="0" parTransId="{FE607B9E-E646-4B1D-B240-D7EBDD88CEA6}" sibTransId="{83FBAD4F-A42A-4E39-940B-2D8402AF4C5D}"/>
    <dgm:cxn modelId="{7D408188-5763-406F-90D1-09F654781208}" srcId="{A4664E01-8E90-4B96-A48A-2BAC968D30F1}" destId="{916499B3-4EA9-4CF5-B123-33FC34B697DD}" srcOrd="5" destOrd="0" parTransId="{929A558B-3ACC-409B-8C36-B3985238579F}" sibTransId="{CC77F8FA-6BED-4B47-B5F5-AFABEDBC2C7D}"/>
    <dgm:cxn modelId="{74FB848A-010F-409E-ABA9-2ABBD6F70FFE}" type="presOf" srcId="{CB967BA4-ACCC-40FE-B35F-44A2438B59A9}" destId="{59050449-3CE8-4DD5-A5BC-8EC9A22AD272}" srcOrd="0" destOrd="0" presId="urn:microsoft.com/office/officeart/2005/8/layout/radial6"/>
    <dgm:cxn modelId="{EA841B92-86A8-4C4A-949E-113080808E8D}" type="presOf" srcId="{BEF4FF4F-695D-41B5-8212-C8AE54A85AC5}" destId="{24B02293-82B4-4ACC-935C-F15EE6708CAE}" srcOrd="0" destOrd="0" presId="urn:microsoft.com/office/officeart/2005/8/layout/radial6"/>
    <dgm:cxn modelId="{79EE8094-80CC-41A5-A71E-72A5A63E86BC}" type="presOf" srcId="{23613C1D-7983-4911-97D0-EA3D368BD845}" destId="{740C4E4F-8525-4244-9A2B-A882923E1560}" srcOrd="0" destOrd="0" presId="urn:microsoft.com/office/officeart/2005/8/layout/radial6"/>
    <dgm:cxn modelId="{2A1FC79B-822D-4273-A682-FC76E86C1DDB}" type="presOf" srcId="{AB84B7F0-A136-4488-8AE6-1C9487B54EF4}" destId="{50B05DDE-38A3-4CF1-A829-3900FC661216}" srcOrd="0" destOrd="0" presId="urn:microsoft.com/office/officeart/2005/8/layout/radial6"/>
    <dgm:cxn modelId="{48CE069E-9B8D-4871-AC49-365DE20D7365}" type="presOf" srcId="{C9C79EFE-837F-4E3E-A591-D37FC029921C}" destId="{01DD86FD-71A8-40A7-B74D-C9358CF7BDA8}" srcOrd="0" destOrd="0" presId="urn:microsoft.com/office/officeart/2005/8/layout/radial6"/>
    <dgm:cxn modelId="{E96F819E-52FE-4AC7-8291-2BBDBCC0F420}" type="presOf" srcId="{3CA0B491-A75C-4EA0-9228-8D6AB7D27FD8}" destId="{220828A0-D4C4-43B8-85D5-D52DC936F866}" srcOrd="0" destOrd="0" presId="urn:microsoft.com/office/officeart/2005/8/layout/radial6"/>
    <dgm:cxn modelId="{A09B25A0-3EC4-4676-8AD0-80795B03455A}" type="presOf" srcId="{B12D4D84-59EB-4D56-90D5-FB3639D25B3E}" destId="{E909C5C9-8325-4C38-A18F-1D4B873FC495}" srcOrd="0" destOrd="0" presId="urn:microsoft.com/office/officeart/2005/8/layout/radial6"/>
    <dgm:cxn modelId="{3421A5A0-0F88-49D3-96C7-8616C7C95D4A}" srcId="{CAE5C7F9-E668-415C-8A2D-DAE42E197482}" destId="{B169967D-D5EC-4716-B8C6-9C4065B02F95}" srcOrd="6" destOrd="0" parTransId="{BAF0ED66-4AF3-4A3E-A80C-BA9C81459CF1}" sibTransId="{1D61F378-617F-4A8D-BB69-E01506F25AA6}"/>
    <dgm:cxn modelId="{DD4513A4-E457-44A0-98D2-5B6DBF053953}" srcId="{CAE5C7F9-E668-415C-8A2D-DAE42E197482}" destId="{AB84B7F0-A136-4488-8AE6-1C9487B54EF4}" srcOrd="9" destOrd="0" parTransId="{0969DA3A-46B9-431D-B10E-CA48E3D331C7}" sibTransId="{C011B0CF-9E29-4AC4-86B5-D4C79832E1F4}"/>
    <dgm:cxn modelId="{9B1E46A7-88D0-4979-9C10-719DDBBE0196}" type="presOf" srcId="{CAE5C7F9-E668-415C-8A2D-DAE42E197482}" destId="{934CDD3A-DB1D-405B-B243-F296E51BF7F5}" srcOrd="0" destOrd="0" presId="urn:microsoft.com/office/officeart/2005/8/layout/radial6"/>
    <dgm:cxn modelId="{6AA7DDB0-1021-4F77-976F-63DD9603798B}" srcId="{CAE5C7F9-E668-415C-8A2D-DAE42E197482}" destId="{BB9F8A45-3FE0-483A-924C-2D6BD298E262}" srcOrd="3" destOrd="0" parTransId="{6D151F31-2510-4DCB-BE86-2039718FCE3C}" sibTransId="{B26E3266-C39E-4DC6-8272-5E368E0C7B93}"/>
    <dgm:cxn modelId="{39119DBE-3BE7-46DB-B2BE-352245BFD7D8}" type="presOf" srcId="{37FDFF70-ACC6-49E7-9079-89EE2EC3614A}" destId="{877DC2C2-D2CB-4E5D-AA1F-5EEBA1BE2B54}" srcOrd="0" destOrd="0" presId="urn:microsoft.com/office/officeart/2005/8/layout/radial6"/>
    <dgm:cxn modelId="{4B7267C5-5F51-4510-8436-81CFCF2E3418}" type="presOf" srcId="{B4BDE990-1763-4D82-8924-19552D82C3C6}" destId="{7CDF1973-FFDF-4EB7-B606-BB63D8A5B819}" srcOrd="0" destOrd="0" presId="urn:microsoft.com/office/officeart/2005/8/layout/radial6"/>
    <dgm:cxn modelId="{7AAC69D2-95B1-4369-8957-543587564FAF}" type="presOf" srcId="{596BC6CC-415C-4B8D-B0B3-1BB0C4BB4EF9}" destId="{491B8B76-6DCD-4E23-8EA6-B2BC1BBA6ED1}" srcOrd="0" destOrd="0" presId="urn:microsoft.com/office/officeart/2005/8/layout/radial6"/>
    <dgm:cxn modelId="{02AC48D8-6396-4DCE-819F-0B532CA80706}" type="presOf" srcId="{4208BE76-5F59-426B-B042-8010F2AC66A3}" destId="{DC822208-7C2A-4B80-97BD-8DCDEE3A9004}" srcOrd="0" destOrd="0" presId="urn:microsoft.com/office/officeart/2005/8/layout/radial6"/>
    <dgm:cxn modelId="{A605A2DD-5284-4F08-AD36-4DE78E7574C3}" type="presOf" srcId="{1D61F378-617F-4A8D-BB69-E01506F25AA6}" destId="{96028D98-2B4B-4C37-B531-176B92371393}" srcOrd="0" destOrd="0" presId="urn:microsoft.com/office/officeart/2005/8/layout/radial6"/>
    <dgm:cxn modelId="{DF333DE9-2F27-4C38-BB0A-756C52063E28}" type="presOf" srcId="{7EAE016B-3CE6-4215-A025-242058F5A8BA}" destId="{AB1206C6-3CB8-46AD-9631-2697BAF01EC6}" srcOrd="0" destOrd="0" presId="urn:microsoft.com/office/officeart/2005/8/layout/radial6"/>
    <dgm:cxn modelId="{089558EA-B6EF-45E0-86A3-6D10D0033F20}" srcId="{A4664E01-8E90-4B96-A48A-2BAC968D30F1}" destId="{7D0DFD31-1823-45AE-9714-ED656E63F141}" srcOrd="7" destOrd="0" parTransId="{02BEE647-9DFE-467D-AB8E-2D1794EC0AEA}" sibTransId="{D8123695-CF8F-48B9-9792-6AD535A70585}"/>
    <dgm:cxn modelId="{388A97F1-A34F-4524-848C-C0A38A054A5C}" type="presOf" srcId="{4F7E0FA5-CBDB-4181-AA34-99019C6512FB}" destId="{C1F33194-E0C8-41D0-AC26-C5A54796AD8A}" srcOrd="0" destOrd="0" presId="urn:microsoft.com/office/officeart/2005/8/layout/radial6"/>
    <dgm:cxn modelId="{A44ECDF9-C8B5-4968-A67C-6B2FD1B1BEA4}" srcId="{CAE5C7F9-E668-415C-8A2D-DAE42E197482}" destId="{3CA0B491-A75C-4EA0-9228-8D6AB7D27FD8}" srcOrd="1" destOrd="0" parTransId="{6B098060-373D-4E56-8A8D-000F182B7F58}" sibTransId="{B4BDE990-1763-4D82-8924-19552D82C3C6}"/>
    <dgm:cxn modelId="{07B68B47-EF8C-4203-B81D-EC1F1986862A}" type="presParOf" srcId="{2F9FB9AD-4657-4EBB-8DE2-08F5A636C666}" destId="{934CDD3A-DB1D-405B-B243-F296E51BF7F5}" srcOrd="0" destOrd="0" presId="urn:microsoft.com/office/officeart/2005/8/layout/radial6"/>
    <dgm:cxn modelId="{178C4039-AA91-4BBB-A7C2-E88DA19338B7}" type="presParOf" srcId="{2F9FB9AD-4657-4EBB-8DE2-08F5A636C666}" destId="{DC822208-7C2A-4B80-97BD-8DCDEE3A9004}" srcOrd="1" destOrd="0" presId="urn:microsoft.com/office/officeart/2005/8/layout/radial6"/>
    <dgm:cxn modelId="{AC77EAE5-CA3D-4ADB-ACD2-61E901B32947}" type="presParOf" srcId="{2F9FB9AD-4657-4EBB-8DE2-08F5A636C666}" destId="{8325883C-D21D-4D72-837E-15899E70FC94}" srcOrd="2" destOrd="0" presId="urn:microsoft.com/office/officeart/2005/8/layout/radial6"/>
    <dgm:cxn modelId="{AA3BC0DD-3D26-483B-A0B7-4B1B526D23C0}" type="presParOf" srcId="{2F9FB9AD-4657-4EBB-8DE2-08F5A636C666}" destId="{E909C5C9-8325-4C38-A18F-1D4B873FC495}" srcOrd="3" destOrd="0" presId="urn:microsoft.com/office/officeart/2005/8/layout/radial6"/>
    <dgm:cxn modelId="{799529C6-536B-45B3-8968-3E2924F9B592}" type="presParOf" srcId="{2F9FB9AD-4657-4EBB-8DE2-08F5A636C666}" destId="{220828A0-D4C4-43B8-85D5-D52DC936F866}" srcOrd="4" destOrd="0" presId="urn:microsoft.com/office/officeart/2005/8/layout/radial6"/>
    <dgm:cxn modelId="{11AD2F0A-9379-4281-AE35-2212D5D2E9CC}" type="presParOf" srcId="{2F9FB9AD-4657-4EBB-8DE2-08F5A636C666}" destId="{15B5CB32-7664-4573-9D56-3B5181A3D15A}" srcOrd="5" destOrd="0" presId="urn:microsoft.com/office/officeart/2005/8/layout/radial6"/>
    <dgm:cxn modelId="{DCFD87AD-54D4-4B6B-90F7-92EF79B0E56C}" type="presParOf" srcId="{2F9FB9AD-4657-4EBB-8DE2-08F5A636C666}" destId="{7CDF1973-FFDF-4EB7-B606-BB63D8A5B819}" srcOrd="6" destOrd="0" presId="urn:microsoft.com/office/officeart/2005/8/layout/radial6"/>
    <dgm:cxn modelId="{BDEB5833-834A-418D-B37F-2EB06E0A2463}" type="presParOf" srcId="{2F9FB9AD-4657-4EBB-8DE2-08F5A636C666}" destId="{59050449-3CE8-4DD5-A5BC-8EC9A22AD272}" srcOrd="7" destOrd="0" presId="urn:microsoft.com/office/officeart/2005/8/layout/radial6"/>
    <dgm:cxn modelId="{D07023DE-1A33-4EA5-AC5A-34D0BC6715CD}" type="presParOf" srcId="{2F9FB9AD-4657-4EBB-8DE2-08F5A636C666}" destId="{CF3D6F01-69F6-4FE0-B28E-6041A1F1CEDD}" srcOrd="8" destOrd="0" presId="urn:microsoft.com/office/officeart/2005/8/layout/radial6"/>
    <dgm:cxn modelId="{11B14616-46B1-4164-941E-A1223E4D5617}" type="presParOf" srcId="{2F9FB9AD-4657-4EBB-8DE2-08F5A636C666}" destId="{A7A32DCA-0F66-4A43-9B14-337116467915}" srcOrd="9" destOrd="0" presId="urn:microsoft.com/office/officeart/2005/8/layout/radial6"/>
    <dgm:cxn modelId="{23D3C3E9-FA0C-42DF-91C7-1CC66EE7B0DC}" type="presParOf" srcId="{2F9FB9AD-4657-4EBB-8DE2-08F5A636C666}" destId="{5CB757D9-6EBC-4C51-92BC-2048AF39B72A}" srcOrd="10" destOrd="0" presId="urn:microsoft.com/office/officeart/2005/8/layout/radial6"/>
    <dgm:cxn modelId="{8FD726E0-35B6-4A7B-96AC-2B7739FB5D8E}" type="presParOf" srcId="{2F9FB9AD-4657-4EBB-8DE2-08F5A636C666}" destId="{56D56B41-8D97-493B-867D-FEB207CCD25E}" srcOrd="11" destOrd="0" presId="urn:microsoft.com/office/officeart/2005/8/layout/radial6"/>
    <dgm:cxn modelId="{33DF4228-EEDA-4F9A-92A8-11456B9CCBF3}" type="presParOf" srcId="{2F9FB9AD-4657-4EBB-8DE2-08F5A636C666}" destId="{E8AE5C9E-2F0F-42E2-9C55-1BA25E33B712}" srcOrd="12" destOrd="0" presId="urn:microsoft.com/office/officeart/2005/8/layout/radial6"/>
    <dgm:cxn modelId="{91FEB5F5-DCE5-47CB-BCB3-0A5868EF9FDF}" type="presParOf" srcId="{2F9FB9AD-4657-4EBB-8DE2-08F5A636C666}" destId="{491B8B76-6DCD-4E23-8EA6-B2BC1BBA6ED1}" srcOrd="13" destOrd="0" presId="urn:microsoft.com/office/officeart/2005/8/layout/radial6"/>
    <dgm:cxn modelId="{1B7EFB95-48F3-465E-8C7C-579CA4CCBDB9}" type="presParOf" srcId="{2F9FB9AD-4657-4EBB-8DE2-08F5A636C666}" destId="{FC2BE26D-0BB0-43A0-8B47-21DC1C7D4B13}" srcOrd="14" destOrd="0" presId="urn:microsoft.com/office/officeart/2005/8/layout/radial6"/>
    <dgm:cxn modelId="{5F8ADA2D-4749-40E7-90EB-012FE84A5761}" type="presParOf" srcId="{2F9FB9AD-4657-4EBB-8DE2-08F5A636C666}" destId="{FF6276FC-7337-4D37-8488-24EB1680B329}" srcOrd="15" destOrd="0" presId="urn:microsoft.com/office/officeart/2005/8/layout/radial6"/>
    <dgm:cxn modelId="{52EF98F7-FCF1-4D71-AC96-8F19B326B535}" type="presParOf" srcId="{2F9FB9AD-4657-4EBB-8DE2-08F5A636C666}" destId="{8CC36546-F29A-4C56-A22F-D96F782612A5}" srcOrd="16" destOrd="0" presId="urn:microsoft.com/office/officeart/2005/8/layout/radial6"/>
    <dgm:cxn modelId="{6259976F-3A3A-47B3-8F05-3F4DD2299EBF}" type="presParOf" srcId="{2F9FB9AD-4657-4EBB-8DE2-08F5A636C666}" destId="{B3E395F5-AF7C-4D1D-BED6-4681506418CD}" srcOrd="17" destOrd="0" presId="urn:microsoft.com/office/officeart/2005/8/layout/radial6"/>
    <dgm:cxn modelId="{A4E1F0AD-DB89-4839-906E-952B1C0F9D6B}" type="presParOf" srcId="{2F9FB9AD-4657-4EBB-8DE2-08F5A636C666}" destId="{877DC2C2-D2CB-4E5D-AA1F-5EEBA1BE2B54}" srcOrd="18" destOrd="0" presId="urn:microsoft.com/office/officeart/2005/8/layout/radial6"/>
    <dgm:cxn modelId="{CF6F4084-7D26-4561-9637-79BF7F181B11}" type="presParOf" srcId="{2F9FB9AD-4657-4EBB-8DE2-08F5A636C666}" destId="{DB94D10C-B7BD-42BB-9BA7-E3F3439AA3FD}" srcOrd="19" destOrd="0" presId="urn:microsoft.com/office/officeart/2005/8/layout/radial6"/>
    <dgm:cxn modelId="{89059769-9F2A-470E-9C81-666EFF7CC8DE}" type="presParOf" srcId="{2F9FB9AD-4657-4EBB-8DE2-08F5A636C666}" destId="{E501E072-160C-4F9E-B87A-3A151DA169E5}" srcOrd="20" destOrd="0" presId="urn:microsoft.com/office/officeart/2005/8/layout/radial6"/>
    <dgm:cxn modelId="{81541AFC-05ED-45C1-BA83-CF02120417AC}" type="presParOf" srcId="{2F9FB9AD-4657-4EBB-8DE2-08F5A636C666}" destId="{96028D98-2B4B-4C37-B531-176B92371393}" srcOrd="21" destOrd="0" presId="urn:microsoft.com/office/officeart/2005/8/layout/radial6"/>
    <dgm:cxn modelId="{7DB80EDE-57AC-46FB-AC14-285D5E26D8A2}" type="presParOf" srcId="{2F9FB9AD-4657-4EBB-8DE2-08F5A636C666}" destId="{2446CCBF-8937-4BC0-8C71-0DE28F56CCA2}" srcOrd="22" destOrd="0" presId="urn:microsoft.com/office/officeart/2005/8/layout/radial6"/>
    <dgm:cxn modelId="{882E32A2-9A20-4C13-8515-E81E3EBAB8AA}" type="presParOf" srcId="{2F9FB9AD-4657-4EBB-8DE2-08F5A636C666}" destId="{7F3CAEB6-2BF4-4B32-A3AC-62418EE18B44}" srcOrd="23" destOrd="0" presId="urn:microsoft.com/office/officeart/2005/8/layout/radial6"/>
    <dgm:cxn modelId="{DC525DE4-AD6D-4818-9A8B-92B94F3AC4E2}" type="presParOf" srcId="{2F9FB9AD-4657-4EBB-8DE2-08F5A636C666}" destId="{AB1206C6-3CB8-46AD-9631-2697BAF01EC6}" srcOrd="24" destOrd="0" presId="urn:microsoft.com/office/officeart/2005/8/layout/radial6"/>
    <dgm:cxn modelId="{BA0C5FB5-298A-4EA1-A161-E725B1D192AB}" type="presParOf" srcId="{2F9FB9AD-4657-4EBB-8DE2-08F5A636C666}" destId="{B5522707-3208-4C1A-A650-AE07BCD5E647}" srcOrd="25" destOrd="0" presId="urn:microsoft.com/office/officeart/2005/8/layout/radial6"/>
    <dgm:cxn modelId="{57D7EA5F-1B09-4045-9AA8-5D7DB226DAF3}" type="presParOf" srcId="{2F9FB9AD-4657-4EBB-8DE2-08F5A636C666}" destId="{54B927D1-DEEF-4E92-BEF9-A0A037F05466}" srcOrd="26" destOrd="0" presId="urn:microsoft.com/office/officeart/2005/8/layout/radial6"/>
    <dgm:cxn modelId="{E66D7BE6-2A5E-449D-B243-F230835159ED}" type="presParOf" srcId="{2F9FB9AD-4657-4EBB-8DE2-08F5A636C666}" destId="{01DD86FD-71A8-40A7-B74D-C9358CF7BDA8}" srcOrd="27" destOrd="0" presId="urn:microsoft.com/office/officeart/2005/8/layout/radial6"/>
    <dgm:cxn modelId="{09DBEC81-8B4F-4396-A768-EAE9A06DE18A}" type="presParOf" srcId="{2F9FB9AD-4657-4EBB-8DE2-08F5A636C666}" destId="{50B05DDE-38A3-4CF1-A829-3900FC661216}" srcOrd="28" destOrd="0" presId="urn:microsoft.com/office/officeart/2005/8/layout/radial6"/>
    <dgm:cxn modelId="{2BAD4294-C781-4B38-94D9-AB5225296243}" type="presParOf" srcId="{2F9FB9AD-4657-4EBB-8DE2-08F5A636C666}" destId="{8DFE0949-4BB7-4DB7-8EA5-62359649C9E4}" srcOrd="29" destOrd="0" presId="urn:microsoft.com/office/officeart/2005/8/layout/radial6"/>
    <dgm:cxn modelId="{8D061495-9FF5-4AA1-92F1-7D3C903B40A9}" type="presParOf" srcId="{2F9FB9AD-4657-4EBB-8DE2-08F5A636C666}" destId="{984799B0-C5DD-41BE-A86E-2FAA5DBD194E}" srcOrd="30" destOrd="0" presId="urn:microsoft.com/office/officeart/2005/8/layout/radial6"/>
    <dgm:cxn modelId="{2CCBD4B6-5A00-4B11-9DBA-08AA7D079B8E}" type="presParOf" srcId="{2F9FB9AD-4657-4EBB-8DE2-08F5A636C666}" destId="{5CC8E494-62C2-4DCD-8DB2-68D25E3C937C}" srcOrd="31" destOrd="0" presId="urn:microsoft.com/office/officeart/2005/8/layout/radial6"/>
    <dgm:cxn modelId="{56F29527-8D91-40D2-BDE0-D5564527D2FF}" type="presParOf" srcId="{2F9FB9AD-4657-4EBB-8DE2-08F5A636C666}" destId="{34453BCA-855F-4CD5-A1B2-0EE5A5064FFA}" srcOrd="32" destOrd="0" presId="urn:microsoft.com/office/officeart/2005/8/layout/radial6"/>
    <dgm:cxn modelId="{C338BA4B-85EB-4AEB-8D30-C50769505528}" type="presParOf" srcId="{2F9FB9AD-4657-4EBB-8DE2-08F5A636C666}" destId="{9931192C-C4DD-4B9B-9450-2E278EB7BF36}" srcOrd="33" destOrd="0" presId="urn:microsoft.com/office/officeart/2005/8/layout/radial6"/>
    <dgm:cxn modelId="{ABA49E50-E2AB-4A01-9B1D-CB02F7EFCA95}" type="presParOf" srcId="{2F9FB9AD-4657-4EBB-8DE2-08F5A636C666}" destId="{24B02293-82B4-4ACC-935C-F15EE6708CAE}" srcOrd="34" destOrd="0" presId="urn:microsoft.com/office/officeart/2005/8/layout/radial6"/>
    <dgm:cxn modelId="{7D579D82-C53B-4A7D-911E-49228044493E}" type="presParOf" srcId="{2F9FB9AD-4657-4EBB-8DE2-08F5A636C666}" destId="{DE424A0B-784B-473E-995C-A644F584A64D}" srcOrd="35" destOrd="0" presId="urn:microsoft.com/office/officeart/2005/8/layout/radial6"/>
    <dgm:cxn modelId="{8AF3DAB4-C788-41FF-A8A8-2A202B481AF7}" type="presParOf" srcId="{2F9FB9AD-4657-4EBB-8DE2-08F5A636C666}" destId="{5037B191-C8F4-404B-981D-BD3679202C99}" srcOrd="36" destOrd="0" presId="urn:microsoft.com/office/officeart/2005/8/layout/radial6"/>
    <dgm:cxn modelId="{DC199511-B501-4CF2-830C-1696008883BD}" type="presParOf" srcId="{2F9FB9AD-4657-4EBB-8DE2-08F5A636C666}" destId="{740C4E4F-8525-4244-9A2B-A882923E1560}" srcOrd="37" destOrd="0" presId="urn:microsoft.com/office/officeart/2005/8/layout/radial6"/>
    <dgm:cxn modelId="{A259D010-47CD-4FDD-AA2C-94E3A06B3D47}" type="presParOf" srcId="{2F9FB9AD-4657-4EBB-8DE2-08F5A636C666}" destId="{8A0D2A36-BFB3-4277-966B-2FC6244D18B6}" srcOrd="38" destOrd="0" presId="urn:microsoft.com/office/officeart/2005/8/layout/radial6"/>
    <dgm:cxn modelId="{4D41CC89-A688-41AD-AB24-99A41476A8F7}" type="presParOf" srcId="{2F9FB9AD-4657-4EBB-8DE2-08F5A636C666}" destId="{C1F33194-E0C8-41D0-AC26-C5A54796AD8A}" srcOrd="39" destOrd="0" presId="urn:microsoft.com/office/officeart/2005/8/layout/radial6"/>
    <dgm:cxn modelId="{DD568E3E-5776-4391-AA73-424DACBB104E}" type="presParOf" srcId="{2F9FB9AD-4657-4EBB-8DE2-08F5A636C666}" destId="{687D81A5-2F46-46D4-8014-59DE9054AE53}" srcOrd="40" destOrd="0" presId="urn:microsoft.com/office/officeart/2005/8/layout/radial6"/>
    <dgm:cxn modelId="{0BC11FDD-8332-43DD-9CD6-6E0D87736271}" type="presParOf" srcId="{2F9FB9AD-4657-4EBB-8DE2-08F5A636C666}" destId="{82BC125A-19D5-486D-8B27-E30FCACDECC4}" srcOrd="41" destOrd="0" presId="urn:microsoft.com/office/officeart/2005/8/layout/radial6"/>
    <dgm:cxn modelId="{59C0EEEB-2738-4ED8-9423-2B7CE24F954E}" type="presParOf" srcId="{2F9FB9AD-4657-4EBB-8DE2-08F5A636C666}" destId="{5A092D8F-5A40-4AA2-852D-51D631054E70}" srcOrd="4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92D8F-5A40-4AA2-852D-51D631054E70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14657143"/>
            <a:gd name="adj2" fmla="val 16200000"/>
            <a:gd name="adj3" fmla="val 198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F33194-E0C8-41D0-AC26-C5A54796AD8A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13114286"/>
            <a:gd name="adj2" fmla="val 14657143"/>
            <a:gd name="adj3" fmla="val 198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37B191-C8F4-404B-981D-BD3679202C99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11571429"/>
            <a:gd name="adj2" fmla="val 13114286"/>
            <a:gd name="adj3" fmla="val 198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31192C-C4DD-4B9B-9450-2E278EB7BF36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10028571"/>
            <a:gd name="adj2" fmla="val 11571429"/>
            <a:gd name="adj3" fmla="val 198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4799B0-C5DD-41BE-A86E-2FAA5DBD194E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8485714"/>
            <a:gd name="adj2" fmla="val 10028571"/>
            <a:gd name="adj3" fmla="val 198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D86FD-71A8-40A7-B74D-C9358CF7BDA8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6942857"/>
            <a:gd name="adj2" fmla="val 8485714"/>
            <a:gd name="adj3" fmla="val 198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206C6-3CB8-46AD-9631-2697BAF01EC6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5400000"/>
            <a:gd name="adj2" fmla="val 6942857"/>
            <a:gd name="adj3" fmla="val 198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028D98-2B4B-4C37-B531-176B92371393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3857143"/>
            <a:gd name="adj2" fmla="val 5400000"/>
            <a:gd name="adj3" fmla="val 198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7DC2C2-D2CB-4E5D-AA1F-5EEBA1BE2B54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2314286"/>
            <a:gd name="adj2" fmla="val 3857143"/>
            <a:gd name="adj3" fmla="val 198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6276FC-7337-4D37-8488-24EB1680B329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771429"/>
            <a:gd name="adj2" fmla="val 2314286"/>
            <a:gd name="adj3" fmla="val 198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AE5C9E-2F0F-42E2-9C55-1BA25E33B712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20828571"/>
            <a:gd name="adj2" fmla="val 771429"/>
            <a:gd name="adj3" fmla="val 198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A32DCA-0F66-4A43-9B14-337116467915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19285714"/>
            <a:gd name="adj2" fmla="val 20828571"/>
            <a:gd name="adj3" fmla="val 198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F1973-FFDF-4EB7-B606-BB63D8A5B819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17742857"/>
            <a:gd name="adj2" fmla="val 19285714"/>
            <a:gd name="adj3" fmla="val 198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09C5C9-8325-4C38-A18F-1D4B873FC495}">
      <dsp:nvSpPr>
        <dsp:cNvPr id="0" name=""/>
        <dsp:cNvSpPr/>
      </dsp:nvSpPr>
      <dsp:spPr>
        <a:xfrm>
          <a:off x="1724398" y="320242"/>
          <a:ext cx="4976139" cy="4976139"/>
        </a:xfrm>
        <a:prstGeom prst="blockArc">
          <a:avLst>
            <a:gd name="adj1" fmla="val 16200000"/>
            <a:gd name="adj2" fmla="val 17742857"/>
            <a:gd name="adj3" fmla="val 198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4CDD3A-DB1D-405B-B243-F296E51BF7F5}">
      <dsp:nvSpPr>
        <dsp:cNvPr id="0" name=""/>
        <dsp:cNvSpPr/>
      </dsp:nvSpPr>
      <dsp:spPr>
        <a:xfrm>
          <a:off x="3168348" y="1764202"/>
          <a:ext cx="2088238" cy="20882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/>
            <a:t>會計系實務實習</a:t>
          </a:r>
        </a:p>
      </dsp:txBody>
      <dsp:txXfrm>
        <a:off x="3474163" y="2070014"/>
        <a:ext cx="1476608" cy="1476594"/>
      </dsp:txXfrm>
    </dsp:sp>
    <dsp:sp modelId="{DC822208-7C2A-4B80-97BD-8DCDEE3A9004}">
      <dsp:nvSpPr>
        <dsp:cNvPr id="0" name=""/>
        <dsp:cNvSpPr/>
      </dsp:nvSpPr>
      <dsp:spPr>
        <a:xfrm>
          <a:off x="3869793" y="2240"/>
          <a:ext cx="685348" cy="6853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900" b="1" kern="1200" dirty="0"/>
            <a:t>Deloitte</a:t>
          </a:r>
          <a:endParaRPr lang="zh-TW" altLang="en-US" sz="900" b="1" kern="1200" dirty="0"/>
        </a:p>
      </dsp:txBody>
      <dsp:txXfrm>
        <a:off x="3970160" y="102607"/>
        <a:ext cx="484614" cy="484614"/>
      </dsp:txXfrm>
    </dsp:sp>
    <dsp:sp modelId="{220828A0-D4C4-43B8-85D5-D52DC936F866}">
      <dsp:nvSpPr>
        <dsp:cNvPr id="0" name=""/>
        <dsp:cNvSpPr/>
      </dsp:nvSpPr>
      <dsp:spPr>
        <a:xfrm>
          <a:off x="4938621" y="246193"/>
          <a:ext cx="685348" cy="68534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b="1" kern="1200" dirty="0"/>
            <a:t>EY</a:t>
          </a:r>
          <a:endParaRPr lang="zh-TW" altLang="en-US" sz="1800" b="1" kern="1200" dirty="0"/>
        </a:p>
      </dsp:txBody>
      <dsp:txXfrm>
        <a:off x="5038988" y="346560"/>
        <a:ext cx="484614" cy="484614"/>
      </dsp:txXfrm>
    </dsp:sp>
    <dsp:sp modelId="{59050449-3CE8-4DD5-A5BC-8EC9A22AD272}">
      <dsp:nvSpPr>
        <dsp:cNvPr id="0" name=""/>
        <dsp:cNvSpPr/>
      </dsp:nvSpPr>
      <dsp:spPr>
        <a:xfrm>
          <a:off x="5795754" y="929734"/>
          <a:ext cx="685348" cy="68534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/>
            <a:t>公允</a:t>
          </a:r>
        </a:p>
      </dsp:txBody>
      <dsp:txXfrm>
        <a:off x="5896121" y="1030101"/>
        <a:ext cx="484614" cy="484614"/>
      </dsp:txXfrm>
    </dsp:sp>
    <dsp:sp modelId="{5CB757D9-6EBC-4C51-92BC-2048AF39B72A}">
      <dsp:nvSpPr>
        <dsp:cNvPr id="0" name=""/>
        <dsp:cNvSpPr/>
      </dsp:nvSpPr>
      <dsp:spPr>
        <a:xfrm>
          <a:off x="6271428" y="1917480"/>
          <a:ext cx="685348" cy="68534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/>
            <a:t>正風</a:t>
          </a:r>
        </a:p>
      </dsp:txBody>
      <dsp:txXfrm>
        <a:off x="6371795" y="2017847"/>
        <a:ext cx="484614" cy="484614"/>
      </dsp:txXfrm>
    </dsp:sp>
    <dsp:sp modelId="{491B8B76-6DCD-4E23-8EA6-B2BC1BBA6ED1}">
      <dsp:nvSpPr>
        <dsp:cNvPr id="0" name=""/>
        <dsp:cNvSpPr/>
      </dsp:nvSpPr>
      <dsp:spPr>
        <a:xfrm>
          <a:off x="6271428" y="3013795"/>
          <a:ext cx="685348" cy="68534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/>
            <a:t>惠眾聯合</a:t>
          </a:r>
        </a:p>
      </dsp:txBody>
      <dsp:txXfrm>
        <a:off x="6371795" y="3114162"/>
        <a:ext cx="484614" cy="484614"/>
      </dsp:txXfrm>
    </dsp:sp>
    <dsp:sp modelId="{8CC36546-F29A-4C56-A22F-D96F782612A5}">
      <dsp:nvSpPr>
        <dsp:cNvPr id="0" name=""/>
        <dsp:cNvSpPr/>
      </dsp:nvSpPr>
      <dsp:spPr>
        <a:xfrm>
          <a:off x="5795754" y="4001540"/>
          <a:ext cx="685348" cy="6853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200" b="1" kern="1200" dirty="0"/>
            <a:t>KPMG</a:t>
          </a:r>
          <a:endParaRPr lang="zh-TW" altLang="en-US" sz="1200" b="1" kern="1200" dirty="0"/>
        </a:p>
      </dsp:txBody>
      <dsp:txXfrm>
        <a:off x="5896121" y="4101907"/>
        <a:ext cx="484614" cy="484614"/>
      </dsp:txXfrm>
    </dsp:sp>
    <dsp:sp modelId="{DB94D10C-B7BD-42BB-9BA7-E3F3439AA3FD}">
      <dsp:nvSpPr>
        <dsp:cNvPr id="0" name=""/>
        <dsp:cNvSpPr/>
      </dsp:nvSpPr>
      <dsp:spPr>
        <a:xfrm>
          <a:off x="4938621" y="4685081"/>
          <a:ext cx="685348" cy="68534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/>
            <a:t>永安</a:t>
          </a:r>
        </a:p>
      </dsp:txBody>
      <dsp:txXfrm>
        <a:off x="5038988" y="4785448"/>
        <a:ext cx="484614" cy="484614"/>
      </dsp:txXfrm>
    </dsp:sp>
    <dsp:sp modelId="{2446CCBF-8937-4BC0-8C71-0DE28F56CCA2}">
      <dsp:nvSpPr>
        <dsp:cNvPr id="0" name=""/>
        <dsp:cNvSpPr/>
      </dsp:nvSpPr>
      <dsp:spPr>
        <a:xfrm>
          <a:off x="3869793" y="4929034"/>
          <a:ext cx="685348" cy="68534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/>
            <a:t>日正聯合</a:t>
          </a:r>
        </a:p>
      </dsp:txBody>
      <dsp:txXfrm>
        <a:off x="3970160" y="5029401"/>
        <a:ext cx="484614" cy="484614"/>
      </dsp:txXfrm>
    </dsp:sp>
    <dsp:sp modelId="{B5522707-3208-4C1A-A650-AE07BCD5E647}">
      <dsp:nvSpPr>
        <dsp:cNvPr id="0" name=""/>
        <dsp:cNvSpPr/>
      </dsp:nvSpPr>
      <dsp:spPr>
        <a:xfrm>
          <a:off x="2800965" y="4685081"/>
          <a:ext cx="685348" cy="68534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/>
            <a:t>冠恆联合</a:t>
          </a:r>
        </a:p>
      </dsp:txBody>
      <dsp:txXfrm>
        <a:off x="2901332" y="4785448"/>
        <a:ext cx="484614" cy="484614"/>
      </dsp:txXfrm>
    </dsp:sp>
    <dsp:sp modelId="{50B05DDE-38A3-4CF1-A829-3900FC661216}">
      <dsp:nvSpPr>
        <dsp:cNvPr id="0" name=""/>
        <dsp:cNvSpPr/>
      </dsp:nvSpPr>
      <dsp:spPr>
        <a:xfrm>
          <a:off x="1943832" y="4001540"/>
          <a:ext cx="685348" cy="68534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/>
            <a:t>誠品聯合</a:t>
          </a:r>
        </a:p>
      </dsp:txBody>
      <dsp:txXfrm>
        <a:off x="2044199" y="4101907"/>
        <a:ext cx="484614" cy="484614"/>
      </dsp:txXfrm>
    </dsp:sp>
    <dsp:sp modelId="{5CC8E494-62C2-4DCD-8DB2-68D25E3C937C}">
      <dsp:nvSpPr>
        <dsp:cNvPr id="0" name=""/>
        <dsp:cNvSpPr/>
      </dsp:nvSpPr>
      <dsp:spPr>
        <a:xfrm>
          <a:off x="1468159" y="3013795"/>
          <a:ext cx="685348" cy="6853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/>
            <a:t>立本聯合</a:t>
          </a:r>
        </a:p>
      </dsp:txBody>
      <dsp:txXfrm>
        <a:off x="1568526" y="3114162"/>
        <a:ext cx="484614" cy="484614"/>
      </dsp:txXfrm>
    </dsp:sp>
    <dsp:sp modelId="{24B02293-82B4-4ACC-935C-F15EE6708CAE}">
      <dsp:nvSpPr>
        <dsp:cNvPr id="0" name=""/>
        <dsp:cNvSpPr/>
      </dsp:nvSpPr>
      <dsp:spPr>
        <a:xfrm>
          <a:off x="1468159" y="1917480"/>
          <a:ext cx="685348" cy="68534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1" kern="1200" dirty="0"/>
            <a:t>德</a:t>
          </a:r>
          <a:r>
            <a:rPr lang="zh-TW" altLang="en-US" sz="1600" b="1" kern="1200" dirty="0"/>
            <a:t>昌聯合</a:t>
          </a:r>
          <a:endParaRPr lang="zh-TW" altLang="en-US" sz="1800" b="1" kern="1200" dirty="0"/>
        </a:p>
      </dsp:txBody>
      <dsp:txXfrm>
        <a:off x="1568526" y="2017847"/>
        <a:ext cx="484614" cy="484614"/>
      </dsp:txXfrm>
    </dsp:sp>
    <dsp:sp modelId="{740C4E4F-8525-4244-9A2B-A882923E1560}">
      <dsp:nvSpPr>
        <dsp:cNvPr id="0" name=""/>
        <dsp:cNvSpPr/>
      </dsp:nvSpPr>
      <dsp:spPr>
        <a:xfrm>
          <a:off x="1943832" y="929734"/>
          <a:ext cx="685348" cy="68534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/>
            <a:t>廣信益群</a:t>
          </a:r>
        </a:p>
      </dsp:txBody>
      <dsp:txXfrm>
        <a:off x="2044199" y="1030101"/>
        <a:ext cx="484614" cy="484614"/>
      </dsp:txXfrm>
    </dsp:sp>
    <dsp:sp modelId="{687D81A5-2F46-46D4-8014-59DE9054AE53}">
      <dsp:nvSpPr>
        <dsp:cNvPr id="0" name=""/>
        <dsp:cNvSpPr/>
      </dsp:nvSpPr>
      <dsp:spPr>
        <a:xfrm>
          <a:off x="2800965" y="246193"/>
          <a:ext cx="685348" cy="68534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1" kern="1200" dirty="0"/>
            <a:t>建昇財稅</a:t>
          </a:r>
        </a:p>
      </dsp:txBody>
      <dsp:txXfrm>
        <a:off x="2901332" y="346560"/>
        <a:ext cx="484614" cy="484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1" cy="502493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1"/>
            <a:ext cx="2984871" cy="502493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/>
            </a:lvl1pPr>
          </a:lstStyle>
          <a:p>
            <a:fld id="{3FA0DBD7-A714-4B5E-985A-A944AAB9348F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808"/>
            <a:ext cx="2984871" cy="502493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808"/>
            <a:ext cx="2984871" cy="502493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/>
            </a:lvl1pPr>
          </a:lstStyle>
          <a:p>
            <a:fld id="{5FE51725-9CA6-4C58-9DE6-692F99F027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8989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1" cy="502493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1" cy="502493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/>
            </a:lvl1pPr>
          </a:lstStyle>
          <a:p>
            <a:fld id="{123C52BA-867F-4C78-9C86-0ED0DA22277E}" type="datetimeFigureOut">
              <a:rPr lang="zh-TW" altLang="en-US" smtClean="0"/>
              <a:t>2024/10/28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7" tIns="46003" rIns="92007" bIns="4600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822949"/>
            <a:ext cx="5510530" cy="3944405"/>
          </a:xfrm>
          <a:prstGeom prst="rect">
            <a:avLst/>
          </a:prstGeom>
        </p:spPr>
        <p:txBody>
          <a:bodyPr vert="horz" lIns="92007" tIns="46003" rIns="92007" bIns="46003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808"/>
            <a:ext cx="2984871" cy="502493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808"/>
            <a:ext cx="2984871" cy="502493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/>
            </a:lvl1pPr>
          </a:lstStyle>
          <a:p>
            <a:fld id="{4BC321B0-C73C-4659-A957-D2ECBD301A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3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5BDC0F-71B8-4DEA-B9B3-054D4C6027E2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3541999F-C656-43C5-A69C-D159C9C4E29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1599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3C4C66-BB01-4DCD-99B8-EBF629BBD28C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6035F53E-7F1B-4468-A967-6D150F2187C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2160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3C4C66-BB01-4DCD-99B8-EBF629BBD28C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6035F53E-7F1B-4468-A967-6D150F2187C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4218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3C4C66-BB01-4DCD-99B8-EBF629BBD28C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6035F53E-7F1B-4468-A967-6D150F2187C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5490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3C4C66-BB01-4DCD-99B8-EBF629BBD28C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6035F53E-7F1B-4468-A967-6D150F2187C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8219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3C4C66-BB01-4DCD-99B8-EBF629BBD28C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6035F53E-7F1B-4468-A967-6D150F2187C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725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355FB0-248C-4C43-A337-44F4B1D54DA9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D1BEB4-36BF-483F-9958-5360E34F7A9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80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16E23D-2E96-4BA8-A7B1-3364CB5E050B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EA835-31CD-44D1-AA1B-FC8F5B6207E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01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00EC23-4B52-471B-8E54-1B91522D4740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070CF2-AE83-4F80-9D47-1A81FE3C377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404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3C4C66-BB01-4DCD-99B8-EBF629BBD28C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6035F53E-7F1B-4468-A967-6D150F2187C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260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647AFB-C1A9-4B3F-86AC-EC8C62FF982C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555AF0CF-B3EF-4799-A2ED-057E84E12D2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2222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8CB408-2083-4215-883F-C85CF33ECE9D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9B523018-D248-45D5-9856-B1AFD20BF78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838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54BEE3-7067-4FE4-9D92-36BC08049C9A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639F7-A951-4718-9AAD-05E2503E2116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87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1393B7-5977-4E71-94D5-6B1149A229E3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38E9ED-1B8C-4219-92E6-C61279B3AC5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129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A87A67-AD7C-4477-B7DD-5739CB44A35F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E74D68-6101-41A2-9CA5-36AD33442E3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350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D287C7-523B-4163-8487-5FA9FE996517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930C5821-B480-4E36-ABB2-F35656D154E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19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3C4C66-BB01-4DCD-99B8-EBF629BBD28C}" type="datetimeFigureOut">
              <a:rPr lang="zh-TW" altLang="en-US" smtClean="0"/>
              <a:pPr>
                <a:defRPr/>
              </a:pPr>
              <a:t>2024/10/28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6035F53E-7F1B-4468-A967-6D150F2187C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737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2"/>
          <p:cNvSpPr txBox="1">
            <a:spLocks/>
          </p:cNvSpPr>
          <p:nvPr/>
        </p:nvSpPr>
        <p:spPr bwMode="auto">
          <a:xfrm>
            <a:off x="1791279" y="2037103"/>
            <a:ext cx="7272039" cy="33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endParaRPr kumimoji="0" lang="zh-TW" altLang="en-US" sz="32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1764457" y="620688"/>
            <a:ext cx="727203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latin typeface="標楷體" pitchFamily="65"/>
                <a:ea typeface="標楷體" pitchFamily="65"/>
              </a:rPr>
              <a:t>文化大學會計學系</a:t>
            </a:r>
            <a:endParaRPr lang="en-US" altLang="zh-TW" sz="4000" b="1" dirty="0">
              <a:latin typeface="標楷體" pitchFamily="65"/>
              <a:ea typeface="標楷體" pitchFamily="65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dirty="0">
                <a:latin typeface="標楷體" pitchFamily="65"/>
                <a:ea typeface="標楷體" pitchFamily="65"/>
              </a:rPr>
              <a:t>校外實務實習簡介</a:t>
            </a:r>
            <a:endParaRPr lang="en-US" altLang="zh-TW" sz="4000" b="1" dirty="0">
              <a:latin typeface="標楷體" pitchFamily="65"/>
              <a:ea typeface="標楷體" pitchFamily="65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(113</a:t>
            </a:r>
            <a:r>
              <a:rPr lang="zh-TW" altLang="en-US" sz="4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學年大</a:t>
            </a:r>
            <a:r>
              <a:rPr lang="zh-TW" altLang="zh-TW" sz="4000" dirty="0">
                <a:latin typeface="標楷體" pitchFamily="65"/>
                <a:ea typeface="標楷體" pitchFamily="65"/>
              </a:rPr>
              <a:t>四</a:t>
            </a:r>
            <a:r>
              <a:rPr lang="zh-TW" altLang="en-US" sz="4000" dirty="0">
                <a:latin typeface="標楷體" pitchFamily="65"/>
                <a:ea typeface="標楷體" pitchFamily="65"/>
              </a:rPr>
              <a:t>下</a:t>
            </a:r>
            <a:r>
              <a:rPr lang="zh-TW" altLang="zh-TW" sz="4000" dirty="0">
                <a:latin typeface="標楷體" pitchFamily="65"/>
                <a:ea typeface="標楷體" pitchFamily="65"/>
              </a:rPr>
              <a:t>實習</a:t>
            </a:r>
            <a:r>
              <a:rPr lang="en-US" altLang="zh-TW" sz="4000" dirty="0">
                <a:latin typeface="標楷體" pitchFamily="65"/>
                <a:ea typeface="標楷體" pitchFamily="65"/>
              </a:rPr>
              <a:t>)</a:t>
            </a:r>
            <a:endParaRPr kumimoji="0" lang="zh-TW" altLang="en-US" sz="4000" dirty="0">
              <a:solidFill>
                <a:schemeClr val="accent6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114/1/1~114/5/31</a:t>
            </a:r>
            <a:endParaRPr kumimoji="0" lang="zh-TW" altLang="en-US" sz="40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Picture 2" descr="L000047-d"/>
          <p:cNvPicPr>
            <a:picLocks noChangeAspect="1" noChangeArrowheads="1"/>
          </p:cNvPicPr>
          <p:nvPr/>
        </p:nvPicPr>
        <p:blipFill>
          <a:blip r:embed="rId2" cstate="print"/>
          <a:srcRect l="10886" b="19444"/>
          <a:stretch>
            <a:fillRect/>
          </a:stretch>
        </p:blipFill>
        <p:spPr bwMode="auto">
          <a:xfrm>
            <a:off x="179512" y="5770113"/>
            <a:ext cx="8856984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矩形 1"/>
          <p:cNvSpPr/>
          <p:nvPr/>
        </p:nvSpPr>
        <p:spPr>
          <a:xfrm>
            <a:off x="3635896" y="403743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3600" dirty="0"/>
              <a:t>日期</a:t>
            </a:r>
            <a:r>
              <a:rPr lang="en-US" altLang="zh-TW" sz="3600" dirty="0"/>
              <a:t>:</a:t>
            </a:r>
            <a:r>
              <a:rPr lang="zh-TW" altLang="en-US" sz="3600" dirty="0"/>
              <a:t> </a:t>
            </a:r>
            <a:r>
              <a:rPr lang="en-US" altLang="zh-TW" sz="3600" dirty="0"/>
              <a:t>10</a:t>
            </a:r>
            <a:r>
              <a:rPr lang="zh-TW" altLang="en-US" sz="3600" dirty="0"/>
              <a:t>月</a:t>
            </a:r>
            <a:r>
              <a:rPr lang="en-US" altLang="zh-TW" sz="3600" dirty="0"/>
              <a:t>23</a:t>
            </a:r>
            <a:r>
              <a:rPr lang="zh-TW" altLang="en-US" sz="3600" dirty="0"/>
              <a:t>日</a:t>
            </a:r>
            <a:r>
              <a:rPr lang="en-US" altLang="zh-TW" sz="3600" dirty="0"/>
              <a:t>(</a:t>
            </a:r>
            <a:r>
              <a:rPr lang="zh-TW" altLang="en-US" sz="3600" dirty="0"/>
              <a:t>三</a:t>
            </a:r>
            <a:r>
              <a:rPr lang="en-US" altLang="zh-TW" sz="3600" dirty="0"/>
              <a:t>)</a:t>
            </a:r>
          </a:p>
          <a:p>
            <a:r>
              <a:rPr lang="zh-TW" altLang="en-US" sz="3600" dirty="0"/>
              <a:t>時間</a:t>
            </a:r>
            <a:r>
              <a:rPr lang="en-US" altLang="zh-TW" sz="3600" dirty="0"/>
              <a:t>:</a:t>
            </a:r>
            <a:r>
              <a:rPr lang="zh-TW" altLang="en-US" sz="3600" dirty="0"/>
              <a:t> 1</a:t>
            </a:r>
            <a:r>
              <a:rPr lang="en-US" altLang="zh-TW" sz="3600" dirty="0"/>
              <a:t>3</a:t>
            </a:r>
            <a:r>
              <a:rPr lang="zh-TW" altLang="en-US" sz="3600" dirty="0"/>
              <a:t>:</a:t>
            </a:r>
            <a:r>
              <a:rPr lang="en-US" altLang="zh-TW" sz="3600" dirty="0"/>
              <a:t>0</a:t>
            </a:r>
            <a:r>
              <a:rPr lang="zh-TW" altLang="en-US" sz="3600" dirty="0"/>
              <a:t>0</a:t>
            </a:r>
            <a:r>
              <a:rPr lang="en-US" altLang="zh-TW" sz="3600" dirty="0"/>
              <a:t>-</a:t>
            </a:r>
            <a:r>
              <a:rPr lang="zh-TW" altLang="en-US" sz="3600" dirty="0"/>
              <a:t>1</a:t>
            </a:r>
            <a:r>
              <a:rPr lang="en-US" altLang="zh-TW" sz="3600" dirty="0"/>
              <a:t>4</a:t>
            </a:r>
            <a:r>
              <a:rPr lang="zh-TW" altLang="en-US" sz="3600" dirty="0"/>
              <a:t>:</a:t>
            </a:r>
            <a:r>
              <a:rPr lang="en-US" altLang="zh-TW" sz="3600" dirty="0"/>
              <a:t>0</a:t>
            </a:r>
            <a:r>
              <a:rPr lang="zh-TW" altLang="en-US" sz="36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14465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77401" y="624110"/>
            <a:ext cx="6589199" cy="1280890"/>
          </a:xfrm>
        </p:spPr>
        <p:txBody>
          <a:bodyPr/>
          <a:lstStyle/>
          <a:p>
            <a:pPr algn="ctr"/>
            <a:r>
              <a:rPr lang="zh-TW" altLang="en-US" dirty="0"/>
              <a:t>基本要求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1556792"/>
            <a:ext cx="7346777" cy="3880773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實習日數：四日以上</a:t>
            </a:r>
            <a:r>
              <a:rPr lang="en-US" altLang="zh-TW" sz="2400" dirty="0"/>
              <a:t>/</a:t>
            </a:r>
            <a:r>
              <a:rPr lang="zh-TW" altLang="en-US" sz="2400" dirty="0"/>
              <a:t>每周</a:t>
            </a:r>
            <a:endParaRPr lang="en-US" altLang="zh-TW" sz="2400" dirty="0"/>
          </a:p>
          <a:p>
            <a:r>
              <a:rPr lang="zh-TW" altLang="en-US" sz="2400" dirty="0"/>
              <a:t>修習課程：中會</a:t>
            </a:r>
            <a:r>
              <a:rPr lang="en-US" altLang="zh-TW" sz="2400" dirty="0"/>
              <a:t>/</a:t>
            </a:r>
            <a:r>
              <a:rPr lang="zh-TW" altLang="en-US" sz="2400" dirty="0"/>
              <a:t>成管會</a:t>
            </a:r>
            <a:r>
              <a:rPr lang="en-US" altLang="zh-TW" sz="2400" dirty="0"/>
              <a:t>/</a:t>
            </a:r>
            <a:r>
              <a:rPr lang="zh-TW" altLang="en-US" sz="2400" dirty="0"/>
              <a:t>審計</a:t>
            </a:r>
            <a:r>
              <a:rPr lang="en-US" altLang="zh-TW" sz="2400" dirty="0"/>
              <a:t>/</a:t>
            </a:r>
            <a:r>
              <a:rPr lang="zh-TW" altLang="en-US" sz="2400" dirty="0"/>
              <a:t>稅務法規</a:t>
            </a:r>
            <a:endParaRPr lang="en-US" altLang="zh-TW" sz="2400" dirty="0"/>
          </a:p>
          <a:p>
            <a:r>
              <a:rPr lang="zh-TW" altLang="en-US" sz="2400" dirty="0"/>
              <a:t>競合：同時申請同一家時以系排作為參考標準</a:t>
            </a:r>
            <a:endParaRPr lang="en-US" altLang="zh-TW" sz="2400" dirty="0"/>
          </a:p>
          <a:p>
            <a:r>
              <a:rPr lang="en-US" altLang="zh-TW" sz="2400" dirty="0"/>
              <a:t>4</a:t>
            </a:r>
            <a:r>
              <a:rPr lang="zh-TW" altLang="en-US" sz="2400" dirty="0"/>
              <a:t>大事務所：僅系辦簽約配合名額才能獲得學分，非簽約名額者無法取得學分</a:t>
            </a:r>
          </a:p>
        </p:txBody>
      </p:sp>
    </p:spTree>
    <p:extLst>
      <p:ext uri="{BB962C8B-B14F-4D97-AF65-F5344CB8AC3E}">
        <p14:creationId xmlns:p14="http://schemas.microsoft.com/office/powerpoint/2010/main" val="9548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819048"/>
              </p:ext>
            </p:extLst>
          </p:nvPr>
        </p:nvGraphicFramePr>
        <p:xfrm>
          <a:off x="323528" y="620688"/>
          <a:ext cx="842493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437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98144" y="159565"/>
            <a:ext cx="6347713" cy="461123"/>
          </a:xfrm>
        </p:spPr>
        <p:txBody>
          <a:bodyPr>
            <a:normAutofit/>
          </a:bodyPr>
          <a:lstStyle/>
          <a:p>
            <a:pPr algn="ctr"/>
            <a:r>
              <a:rPr lang="zh-TW" altLang="en-US" sz="2400" dirty="0"/>
              <a:t>合作事務所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941505"/>
              </p:ext>
            </p:extLst>
          </p:nvPr>
        </p:nvGraphicFramePr>
        <p:xfrm>
          <a:off x="1474677" y="609999"/>
          <a:ext cx="6194647" cy="614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511">
                  <a:extLst>
                    <a:ext uri="{9D8B030D-6E8A-4147-A177-3AD203B41FA5}">
                      <a16:colId xmlns:a16="http://schemas.microsoft.com/office/drawing/2014/main" val="4129542516"/>
                    </a:ext>
                  </a:extLst>
                </a:gridCol>
                <a:gridCol w="4535156">
                  <a:extLst>
                    <a:ext uri="{9D8B030D-6E8A-4147-A177-3AD203B41FA5}">
                      <a16:colId xmlns:a16="http://schemas.microsoft.com/office/drawing/2014/main" val="256005446"/>
                    </a:ext>
                  </a:extLst>
                </a:gridCol>
                <a:gridCol w="728980">
                  <a:extLst>
                    <a:ext uri="{9D8B030D-6E8A-4147-A177-3AD203B41FA5}">
                      <a16:colId xmlns:a16="http://schemas.microsoft.com/office/drawing/2014/main" val="143018913"/>
                    </a:ext>
                  </a:extLst>
                </a:gridCol>
              </a:tblGrid>
              <a:tr h="40989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事務所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/>
                        <a:t>地址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名額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662309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EY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  臺北市信義區基隆路一段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333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號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9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樓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017443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Deloitte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臺北市信義區松仁路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067759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KPMG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臺北市信義區信義路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段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7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68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210509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立本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臺北市南京東路二段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72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21424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正風</a:t>
                      </a:r>
                      <a:endParaRPr lang="en-US" altLang="zh-TW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臺北市中山區南京東路二段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111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14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46030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公允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台北市中山區中山北路一段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9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樓之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954632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惠眾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台北市內湖區堤頂大道二段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501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4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885953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冠恆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台北市中正區衡陽路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7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11F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006989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德昌</a:t>
                      </a:r>
                      <a:endParaRPr lang="en-US" altLang="zh-TW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台北市信義區基隆路一段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159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13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694653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廣信益群</a:t>
                      </a:r>
                      <a:endParaRPr lang="en-US" altLang="zh-TW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台北市信義區信義路四段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415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12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859515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誠品</a:t>
                      </a:r>
                      <a:endParaRPr lang="en-US" altLang="zh-TW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台北市松山區民權東路三段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142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樓之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6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1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67982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永安</a:t>
                      </a:r>
                      <a:endParaRPr lang="en-US" altLang="zh-TW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台北市松江路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148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9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70986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日正</a:t>
                      </a:r>
                      <a:endParaRPr lang="en-US" altLang="zh-TW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台北市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105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松山區復興北路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33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80495"/>
                  </a:ext>
                </a:extLst>
              </a:tr>
              <a:tr h="409892">
                <a:tc>
                  <a:txBody>
                    <a:bodyPr/>
                    <a:lstStyle/>
                    <a:p>
                      <a:r>
                        <a:rPr lang="zh-TW" altLang="en-US" sz="1400" dirty="0"/>
                        <a:t>建昇</a:t>
                      </a:r>
                      <a:endParaRPr lang="en-US" altLang="zh-TW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台北市松山區南京東路五段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108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號</a:t>
                      </a:r>
                      <a:r>
                        <a:rPr lang="en-US" altLang="zh-TW" sz="1400" dirty="0">
                          <a:latin typeface="+mn-ea"/>
                          <a:ea typeface="+mn-ea"/>
                        </a:rPr>
                        <a:t>13</a:t>
                      </a:r>
                      <a:r>
                        <a:rPr lang="zh-TW" altLang="en-US" sz="1400" dirty="0">
                          <a:latin typeface="+mn-ea"/>
                          <a:ea typeface="+mn-ea"/>
                        </a:rPr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439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417870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8818</TotalTime>
  <Words>295</Words>
  <Application>Microsoft Office PowerPoint</Application>
  <PresentationFormat>如螢幕大小 (4:3)</PresentationFormat>
  <Paragraphs>72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標楷體</vt:lpstr>
      <vt:lpstr>Arial</vt:lpstr>
      <vt:lpstr>Calibri</vt:lpstr>
      <vt:lpstr>Century Gothic</vt:lpstr>
      <vt:lpstr>Times New Roman</vt:lpstr>
      <vt:lpstr>Wingdings</vt:lpstr>
      <vt:lpstr>Wingdings 3</vt:lpstr>
      <vt:lpstr>絲縷</vt:lpstr>
      <vt:lpstr>PowerPoint 簡報</vt:lpstr>
      <vt:lpstr>基本要求</vt:lpstr>
      <vt:lpstr>PowerPoint 簡報</vt:lpstr>
      <vt:lpstr>合作事務所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中國文化大學商學院會計學系暨研究所</dc:title>
  <dc:creator>user</dc:creator>
  <cp:lastModifiedBy>鄭羽岑</cp:lastModifiedBy>
  <cp:revision>784</cp:revision>
  <cp:lastPrinted>2023-08-31T09:49:34Z</cp:lastPrinted>
  <dcterms:created xsi:type="dcterms:W3CDTF">2011-05-18T16:17:40Z</dcterms:created>
  <dcterms:modified xsi:type="dcterms:W3CDTF">2024-10-28T04:26:33Z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fc31359-ecb0-4331-ac49-239bee8da37f_Enabled">
    <vt:lpwstr>true</vt:lpwstr>
  </property>
  <property fmtid="{D5CDD505-2E9C-101B-9397-08002B2CF9AE}" pid="3" name="MSIP_Label_dfc31359-ecb0-4331-ac49-239bee8da37f_SetDate">
    <vt:lpwstr>2023-08-31T01:34:10Z</vt:lpwstr>
  </property>
  <property fmtid="{D5CDD505-2E9C-101B-9397-08002B2CF9AE}" pid="4" name="MSIP_Label_dfc31359-ecb0-4331-ac49-239bee8da37f_Method">
    <vt:lpwstr>Standard</vt:lpwstr>
  </property>
  <property fmtid="{D5CDD505-2E9C-101B-9397-08002B2CF9AE}" pid="5" name="MSIP_Label_dfc31359-ecb0-4331-ac49-239bee8da37f_Name">
    <vt:lpwstr>defa4170-0d19-0005-0004-bc88714345d2</vt:lpwstr>
  </property>
  <property fmtid="{D5CDD505-2E9C-101B-9397-08002B2CF9AE}" pid="6" name="MSIP_Label_dfc31359-ecb0-4331-ac49-239bee8da37f_SiteId">
    <vt:lpwstr>9e0dd6b1-99a5-4858-ba44-ed1f82d4cf6a</vt:lpwstr>
  </property>
  <property fmtid="{D5CDD505-2E9C-101B-9397-08002B2CF9AE}" pid="7" name="MSIP_Label_dfc31359-ecb0-4331-ac49-239bee8da37f_ActionId">
    <vt:lpwstr>40b9b9b4-a49d-4916-bebf-3cb15c4c8385</vt:lpwstr>
  </property>
  <property fmtid="{D5CDD505-2E9C-101B-9397-08002B2CF9AE}" pid="8" name="MSIP_Label_dfc31359-ecb0-4331-ac49-239bee8da37f_ContentBits">
    <vt:lpwstr>0</vt:lpwstr>
  </property>
</Properties>
</file>